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6" r:id="rId4"/>
    <p:sldId id="258" r:id="rId5"/>
    <p:sldId id="263" r:id="rId6"/>
    <p:sldId id="264" r:id="rId7"/>
    <p:sldId id="259" r:id="rId8"/>
    <p:sldId id="260" r:id="rId9"/>
    <p:sldId id="261" r:id="rId10"/>
    <p:sldId id="265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8"/>
    <p:restoredTop sz="94766"/>
  </p:normalViewPr>
  <p:slideViewPr>
    <p:cSldViewPr snapToGrid="0" snapToObjects="1" showGuides="1">
      <p:cViewPr varScale="1">
        <p:scale>
          <a:sx n="71" d="100"/>
          <a:sy n="71" d="100"/>
        </p:scale>
        <p:origin x="176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03D9C-A69C-214C-81E3-4D678F78D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317941-0266-2647-99DE-4285AFED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8BB9D2-9188-E947-BFB6-802DCE7D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C3E80-8B01-0248-ADEA-AA5A1092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612D6-A836-3349-9470-AE5E9ACA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0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B2ABB-472B-2642-AE23-CEB16C6A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6E3C38-D694-2C46-9780-5F5AED2CD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FF03-7956-E344-B84C-E2402AEF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213DD8-A95F-F14A-B919-7054BF93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ED58D9-1CA3-BC41-8C94-0A149C71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7B1DEB5-E04B-794E-A0F0-CE679C134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E1AEEA-2112-BA49-A1FB-91D91661B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F8772-020A-B54C-A585-D3B2FD55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C4D22-5585-A541-A7E0-22D17C1A1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AAB3B-21BE-D845-B1AE-DC4B8FDF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6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3DE97-B63A-174F-B0EA-6E2C9D2A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3A98A-18D6-2049-80B4-35CF0FA1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B643E-D945-904E-A412-3F92FAE1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7ADA5-E113-B141-9C21-12565868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D40D1-7691-CA4C-A3DA-A7D5B808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80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62655-7E1C-744D-B5D6-8AD66D62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C94DF3-44D1-9D46-8BAA-5AFB3B30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1388E-36DC-DC4D-8B03-D731734E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20231-53E5-BB49-AC57-BC4C2B77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CB9873-C8A1-734E-8B22-93C92DBE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78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CAB6C-65A9-DA46-A538-A1A790E3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BD790B-D5E6-1540-918F-3C40C1E9A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0C1771-D1E6-BA4D-A3FD-32727935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0608E-3314-F440-9257-FAF1D889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9A3A22-B8FE-2B42-AC08-FBA4A3EE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CBD8A1-F7DC-174F-870C-7325CEE9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5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6C6E2-C12D-6748-9075-00955A2E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6C77B1-5130-A84E-AF4C-917881F29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CA96D7-27AE-E944-8B35-69058FCE2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214A61-8711-8844-9ACD-6C1AB87F7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0CE4B5-1D92-EA4C-9156-81AE081B6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95E7C6-772A-104C-AC7A-82784798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1D1958-AC55-904B-9971-26679A7E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776F19-EC3F-EC47-AB21-57911ADE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5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BCD7D-9DD6-AB48-B78C-57983F08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586AD9-26F0-F941-B352-9BB95984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782CE7-B09A-E74A-9368-244CC9A5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7C14CD-3521-1F40-93AA-ECA0EAEC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8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AF28D4-E8C9-6A4B-96D9-5CDAAFAF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EE2C18-137A-8A44-9BE6-3E18D873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885608-D5B5-3C49-B599-DDC5ED54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3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F2C6A-51D9-CB43-8421-AF2815B2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C1899-5B22-0B4F-B6CE-43CB9301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BA581D-A245-3D4E-AC46-B98611F4F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56C599-F161-D64D-8AFA-1B571B63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C2EA3B-D473-A24B-AA41-D5760BF3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FD9BFF-1981-7E43-9F0D-DC78018B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64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B30AE-E6F0-1D4D-9FEE-A7213734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C68085-3D1F-954D-95FD-CE8614D12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66AA60-E13C-9F41-BADE-7DD99BC6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68C9C4-E7A5-BF44-94ED-1FCBFB50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15CCC-C31B-9F42-ADAE-F8FD07C8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15D04D-2DC2-9947-8F3A-33E129E9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69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406704-6325-E740-99EA-5ECA20BE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CFE6C7-D2C0-AA4C-9E7E-DE51914EF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B09F7-664D-2340-9801-1393BA6BA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B6A5-87D2-314E-B2C8-51539E067002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F77880-569D-BD40-BDE4-9989DFCE9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F66D75-7CFB-B042-A8F8-4CF2C5F09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A4FAA-E106-284E-B2D4-27EB12E34F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28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78AA0E-4309-C449-97C2-C569CEB637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-434439"/>
            <a:ext cx="12142386" cy="80989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887200" cy="702365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Le hêtre des Pyrénées, une ressource de qualité ?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8BCD3D3-3CF2-7C42-8B18-E0F3D245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0745" y="6376877"/>
            <a:ext cx="3522920" cy="702366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Michel Bartoli</a:t>
            </a:r>
          </a:p>
        </p:txBody>
      </p:sp>
    </p:spTree>
    <p:extLst>
      <p:ext uri="{BB962C8B-B14F-4D97-AF65-F5344CB8AC3E}">
        <p14:creationId xmlns:p14="http://schemas.microsoft.com/office/powerpoint/2010/main" val="33825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2565252-52AD-2E45-98F9-5EAF76B4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54" y="-1"/>
            <a:ext cx="12446460" cy="83017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2" y="1162529"/>
            <a:ext cx="8880107" cy="702365"/>
          </a:xfrm>
          <a:noFill/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(bois de) hêtre de qualité…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12C83-550E-2B48-83EF-FE0D4DE5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32" y="4432154"/>
            <a:ext cx="2574757" cy="500794"/>
          </a:xfrm>
          <a:noFill/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artificielle ! ?</a:t>
            </a:r>
          </a:p>
        </p:txBody>
      </p:sp>
    </p:spTree>
    <p:extLst>
      <p:ext uri="{BB962C8B-B14F-4D97-AF65-F5344CB8AC3E}">
        <p14:creationId xmlns:p14="http://schemas.microsoft.com/office/powerpoint/2010/main" val="221552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1C59A5-DD8A-5F49-9B22-DAE9EA1CF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5" y="-502922"/>
            <a:ext cx="12538267" cy="8363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380" y="3872646"/>
            <a:ext cx="9144000" cy="702365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vos questions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12C83-550E-2B48-83EF-FE0D4DE5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8277" y="1220706"/>
            <a:ext cx="7275443" cy="477078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2995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236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besoins de la scierie….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12C83-550E-2B48-83EF-FE0D4DE5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02365"/>
            <a:ext cx="3990109" cy="477078"/>
          </a:xfrm>
        </p:spPr>
        <p:txBody>
          <a:bodyPr/>
          <a:lstStyle/>
          <a:p>
            <a:pPr algn="l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quantité et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603C43-1B03-864A-8F4D-B0880DDB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393"/>
          <a:stretch/>
        </p:blipFill>
        <p:spPr>
          <a:xfrm>
            <a:off x="-460369" y="1404730"/>
            <a:ext cx="13112737" cy="4879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E33FF4-3FAB-4A4C-B02E-9EBAF3A4F8D4}"/>
              </a:ext>
            </a:extLst>
          </p:cNvPr>
          <p:cNvSpPr/>
          <p:nvPr/>
        </p:nvSpPr>
        <p:spPr>
          <a:xfrm>
            <a:off x="2600325" y="3971925"/>
            <a:ext cx="9591675" cy="1871663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0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236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 et qualité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D3F877-E336-D040-BAE3-5F108660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65" y="702365"/>
            <a:ext cx="8524470" cy="61556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2B201B3-64B8-3A4D-BD09-2B8DF91A72B0}"/>
              </a:ext>
            </a:extLst>
          </p:cNvPr>
          <p:cNvSpPr/>
          <p:nvPr/>
        </p:nvSpPr>
        <p:spPr>
          <a:xfrm>
            <a:off x="2396836" y="2770909"/>
            <a:ext cx="5569528" cy="81741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25FECCB-DE13-E94C-865C-ED50A3D329FC}"/>
              </a:ext>
            </a:extLst>
          </p:cNvPr>
          <p:cNvSpPr/>
          <p:nvPr/>
        </p:nvSpPr>
        <p:spPr>
          <a:xfrm>
            <a:off x="7591647" y="1403498"/>
            <a:ext cx="2766588" cy="68048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8B2D6FD-3E33-894B-948D-4F9B0D90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46440" y="0"/>
            <a:ext cx="12115059" cy="80807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70" y="0"/>
            <a:ext cx="8188930" cy="70236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forêts privées…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12C83-550E-2B48-83EF-FE0D4DE5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35" y="755926"/>
            <a:ext cx="7275443" cy="477078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fr-F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 ? !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8633CE2-67C7-4143-98E6-ED9C2782B75A}"/>
              </a:ext>
            </a:extLst>
          </p:cNvPr>
          <p:cNvGrpSpPr/>
          <p:nvPr/>
        </p:nvGrpSpPr>
        <p:grpSpPr>
          <a:xfrm>
            <a:off x="1687492" y="1780953"/>
            <a:ext cx="8817016" cy="3296093"/>
            <a:chOff x="3079750" y="2730500"/>
            <a:chExt cx="6032500" cy="1104900"/>
          </a:xfrm>
          <a:solidFill>
            <a:schemeClr val="bg1"/>
          </a:solidFill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8CCAA13-AD32-894D-88D7-DF56EBD29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50" y="2730500"/>
              <a:ext cx="6032500" cy="292100"/>
            </a:xfrm>
            <a:prstGeom prst="rect">
              <a:avLst/>
            </a:prstGeom>
            <a:grpFill/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0FD9002-4549-BD4E-B27C-3BB1ACEBC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05150" y="3022600"/>
              <a:ext cx="5981700" cy="8128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393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436" y="0"/>
            <a:ext cx="8377564" cy="70236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s’énerver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8DEA3D-8A4A-064E-AF1A-5749C59F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6" y="2695311"/>
            <a:ext cx="10659126" cy="2169743"/>
          </a:xfrm>
          <a:prstGeom prst="rect">
            <a:avLst/>
          </a:prstGeom>
          <a:noFill/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560BF08-E2FA-2743-BDEC-BEDBCB23A451}"/>
              </a:ext>
            </a:extLst>
          </p:cNvPr>
          <p:cNvSpPr/>
          <p:nvPr/>
        </p:nvSpPr>
        <p:spPr>
          <a:xfrm>
            <a:off x="2327564" y="3214255"/>
            <a:ext cx="1108363" cy="38792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293D0C-3716-FE4E-B500-543E245D8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99" y="-110837"/>
            <a:ext cx="10614202" cy="70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F0750A-B980-9340-BE3E-5390DE4B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070" y="0"/>
            <a:ext cx="8188930" cy="70236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simulateur adapté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3A6778-244A-174D-8CDE-A64AC988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10" y="3542968"/>
            <a:ext cx="9431779" cy="28143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63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7642" y="0"/>
            <a:ext cx="6994358" cy="702365"/>
          </a:xfrm>
        </p:spPr>
        <p:txBody>
          <a:bodyPr>
            <a:normAutofit/>
          </a:bodyPr>
          <a:lstStyle/>
          <a:p>
            <a:pPr algn="r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</a:t>
            </a:r>
            <a:r>
              <a:rPr lang="fr-F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4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Bedous</a:t>
            </a:r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(64)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CB13D1-A8F0-074C-BA3A-BC8ACC4E6A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645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6C7497-C3AB-FF4A-A4B7-30FB3BC7F9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9" y="1111625"/>
            <a:ext cx="6279404" cy="574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8347DE-0F5C-B04F-BE6B-30C29CBA04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"/>
          <a:stretch>
            <a:fillRect/>
          </a:stretch>
        </p:blipFill>
        <p:spPr bwMode="auto">
          <a:xfrm>
            <a:off x="4087907" y="831103"/>
            <a:ext cx="8104094" cy="6026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4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236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Elémentaire mon cher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15CE4C-6FE3-B842-93FA-97ED53FE2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2366"/>
            <a:ext cx="4582156" cy="615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6A73AF-423B-6E4E-B4E8-3C29AD2FE9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74" y="1137507"/>
            <a:ext cx="6812496" cy="368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61FE2487-4296-FF48-BF06-78EB8DD09740}"/>
              </a:ext>
            </a:extLst>
          </p:cNvPr>
          <p:cNvGrpSpPr/>
          <p:nvPr/>
        </p:nvGrpSpPr>
        <p:grpSpPr>
          <a:xfrm>
            <a:off x="8124060" y="5027741"/>
            <a:ext cx="3330126" cy="1659353"/>
            <a:chOff x="8089089" y="3999041"/>
            <a:chExt cx="4089400" cy="203834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88D067C-5D7C-174B-BB4B-FFF5B2C39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9089" y="3999041"/>
              <a:ext cx="4089400" cy="15367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37D725E-4A1D-7A4A-9772-B5CCF52C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0439" y="5732590"/>
              <a:ext cx="2806700" cy="304800"/>
            </a:xfrm>
            <a:prstGeom prst="rect">
              <a:avLst/>
            </a:prstGeom>
          </p:spPr>
        </p:pic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AE3D3104-3DA9-D248-8175-051F42AC8D4F}"/>
              </a:ext>
            </a:extLst>
          </p:cNvPr>
          <p:cNvSpPr/>
          <p:nvPr/>
        </p:nvSpPr>
        <p:spPr>
          <a:xfrm>
            <a:off x="1246909" y="4378036"/>
            <a:ext cx="1981201" cy="2479964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6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CD467F-1212-9045-BB04-3533DF8F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842" cy="81574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C7675-58F5-9649-97E5-9E5B451FE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476" y="1439917"/>
            <a:ext cx="6653048" cy="702365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était une fois…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12C83-550E-2B48-83EF-FE0D4DE5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241" y="4078705"/>
            <a:ext cx="3920359" cy="477078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en Ariège</a:t>
            </a:r>
          </a:p>
        </p:txBody>
      </p:sp>
    </p:spTree>
    <p:extLst>
      <p:ext uri="{BB962C8B-B14F-4D97-AF65-F5344CB8AC3E}">
        <p14:creationId xmlns:p14="http://schemas.microsoft.com/office/powerpoint/2010/main" val="29699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81</Words>
  <Application>Microsoft Macintosh PowerPoint</Application>
  <PresentationFormat>Grand écran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 hêtre des Pyrénées, une ressource de qualité ?</vt:lpstr>
      <vt:lpstr>Les besoins de la scierie….</vt:lpstr>
      <vt:lpstr>IGN et qualité</vt:lpstr>
      <vt:lpstr>Des forêts privées…</vt:lpstr>
      <vt:lpstr>Ne pas s’énerver</vt:lpstr>
      <vt:lpstr>Un simulateur adapté ? </vt:lpstr>
      <vt:lpstr>Dans la Fc de Bedous (64)</vt:lpstr>
      <vt:lpstr>Elémentaire mon cher …</vt:lpstr>
      <vt:lpstr>Il était une fois…</vt:lpstr>
      <vt:lpstr>Du (bois de) hêtre de qualité…</vt:lpstr>
      <vt:lpstr>A vos questions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Bartoli</dc:creator>
  <cp:lastModifiedBy>Michel Bartoli</cp:lastModifiedBy>
  <cp:revision>36</cp:revision>
  <dcterms:created xsi:type="dcterms:W3CDTF">2021-05-13T17:56:23Z</dcterms:created>
  <dcterms:modified xsi:type="dcterms:W3CDTF">2021-05-18T07:48:36Z</dcterms:modified>
</cp:coreProperties>
</file>