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9" r:id="rId3"/>
    <p:sldId id="321" r:id="rId4"/>
    <p:sldId id="322" r:id="rId5"/>
    <p:sldId id="326" r:id="rId6"/>
    <p:sldId id="323" r:id="rId7"/>
    <p:sldId id="324" r:id="rId8"/>
    <p:sldId id="327" r:id="rId9"/>
    <p:sldId id="328" r:id="rId10"/>
    <p:sldId id="301"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7336" autoAdjust="0"/>
  </p:normalViewPr>
  <p:slideViewPr>
    <p:cSldViewPr>
      <p:cViewPr varScale="1">
        <p:scale>
          <a:sx n="86" d="100"/>
          <a:sy n="86" d="100"/>
        </p:scale>
        <p:origin x="155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3677F3-3B55-41F8-A89E-18EF3810E235}" type="datetimeFigureOut">
              <a:rPr lang="fr-FR" smtClean="0"/>
              <a:t>26/05/2021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B8F500-9F67-40A4-ABCA-76DCF757DED0}" type="slidenum">
              <a:rPr lang="fr-FR" smtClean="0"/>
              <a:t>‹N°›</a:t>
            </a:fld>
            <a:endParaRPr lang="fr-FR"/>
          </a:p>
        </p:txBody>
      </p:sp>
    </p:spTree>
    <p:extLst>
      <p:ext uri="{BB962C8B-B14F-4D97-AF65-F5344CB8AC3E}">
        <p14:creationId xmlns:p14="http://schemas.microsoft.com/office/powerpoint/2010/main" val="141503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2739569D-A218-4733-86F8-F74D2DC8ABCF}" type="datetimeFigureOut">
              <a:rPr lang="fr-FR" smtClean="0"/>
              <a:t>26/05/2021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3EEB903-B0DD-4F7C-9118-8364A2B856D5}" type="slidenum">
              <a:rPr lang="fr-FR" smtClean="0"/>
              <a:t>‹N°›</a:t>
            </a:fld>
            <a:endParaRPr lang="fr-FR"/>
          </a:p>
        </p:txBody>
      </p:sp>
    </p:spTree>
    <p:extLst>
      <p:ext uri="{BB962C8B-B14F-4D97-AF65-F5344CB8AC3E}">
        <p14:creationId xmlns:p14="http://schemas.microsoft.com/office/powerpoint/2010/main" val="2930418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739569D-A218-4733-86F8-F74D2DC8ABCF}" type="datetimeFigureOut">
              <a:rPr lang="fr-FR" smtClean="0"/>
              <a:t>26/05/2021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3EEB903-B0DD-4F7C-9118-8364A2B856D5}" type="slidenum">
              <a:rPr lang="fr-FR" smtClean="0"/>
              <a:t>‹N°›</a:t>
            </a:fld>
            <a:endParaRPr lang="fr-FR"/>
          </a:p>
        </p:txBody>
      </p:sp>
    </p:spTree>
    <p:extLst>
      <p:ext uri="{BB962C8B-B14F-4D97-AF65-F5344CB8AC3E}">
        <p14:creationId xmlns:p14="http://schemas.microsoft.com/office/powerpoint/2010/main" val="2042709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739569D-A218-4733-86F8-F74D2DC8ABCF}" type="datetimeFigureOut">
              <a:rPr lang="fr-FR" smtClean="0"/>
              <a:t>26/05/2021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3EEB903-B0DD-4F7C-9118-8364A2B856D5}" type="slidenum">
              <a:rPr lang="fr-FR" smtClean="0"/>
              <a:t>‹N°›</a:t>
            </a:fld>
            <a:endParaRPr lang="fr-FR"/>
          </a:p>
        </p:txBody>
      </p:sp>
    </p:spTree>
    <p:extLst>
      <p:ext uri="{BB962C8B-B14F-4D97-AF65-F5344CB8AC3E}">
        <p14:creationId xmlns:p14="http://schemas.microsoft.com/office/powerpoint/2010/main" val="822611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739569D-A218-4733-86F8-F74D2DC8ABCF}" type="datetimeFigureOut">
              <a:rPr lang="fr-FR" smtClean="0"/>
              <a:t>26/05/2021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3EEB903-B0DD-4F7C-9118-8364A2B856D5}" type="slidenum">
              <a:rPr lang="fr-FR" smtClean="0"/>
              <a:t>‹N°›</a:t>
            </a:fld>
            <a:endParaRPr lang="fr-FR"/>
          </a:p>
        </p:txBody>
      </p:sp>
    </p:spTree>
    <p:extLst>
      <p:ext uri="{BB962C8B-B14F-4D97-AF65-F5344CB8AC3E}">
        <p14:creationId xmlns:p14="http://schemas.microsoft.com/office/powerpoint/2010/main" val="421681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2739569D-A218-4733-86F8-F74D2DC8ABCF}" type="datetimeFigureOut">
              <a:rPr lang="fr-FR" smtClean="0"/>
              <a:t>26/05/2021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3EEB903-B0DD-4F7C-9118-8364A2B856D5}" type="slidenum">
              <a:rPr lang="fr-FR" smtClean="0"/>
              <a:t>‹N°›</a:t>
            </a:fld>
            <a:endParaRPr lang="fr-FR"/>
          </a:p>
        </p:txBody>
      </p:sp>
    </p:spTree>
    <p:extLst>
      <p:ext uri="{BB962C8B-B14F-4D97-AF65-F5344CB8AC3E}">
        <p14:creationId xmlns:p14="http://schemas.microsoft.com/office/powerpoint/2010/main" val="3451224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2739569D-A218-4733-86F8-F74D2DC8ABCF}" type="datetimeFigureOut">
              <a:rPr lang="fr-FR" smtClean="0"/>
              <a:t>26/05/2021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3EEB903-B0DD-4F7C-9118-8364A2B856D5}" type="slidenum">
              <a:rPr lang="fr-FR" smtClean="0"/>
              <a:t>‹N°›</a:t>
            </a:fld>
            <a:endParaRPr lang="fr-FR"/>
          </a:p>
        </p:txBody>
      </p:sp>
    </p:spTree>
    <p:extLst>
      <p:ext uri="{BB962C8B-B14F-4D97-AF65-F5344CB8AC3E}">
        <p14:creationId xmlns:p14="http://schemas.microsoft.com/office/powerpoint/2010/main" val="59136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2739569D-A218-4733-86F8-F74D2DC8ABCF}" type="datetimeFigureOut">
              <a:rPr lang="fr-FR" smtClean="0"/>
              <a:t>26/05/2021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3EEB903-B0DD-4F7C-9118-8364A2B856D5}" type="slidenum">
              <a:rPr lang="fr-FR" smtClean="0"/>
              <a:t>‹N°›</a:t>
            </a:fld>
            <a:endParaRPr lang="fr-FR"/>
          </a:p>
        </p:txBody>
      </p:sp>
    </p:spTree>
    <p:extLst>
      <p:ext uri="{BB962C8B-B14F-4D97-AF65-F5344CB8AC3E}">
        <p14:creationId xmlns:p14="http://schemas.microsoft.com/office/powerpoint/2010/main" val="3314690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2739569D-A218-4733-86F8-F74D2DC8ABCF}" type="datetimeFigureOut">
              <a:rPr lang="fr-FR" smtClean="0"/>
              <a:t>26/05/2021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3EEB903-B0DD-4F7C-9118-8364A2B856D5}" type="slidenum">
              <a:rPr lang="fr-FR" smtClean="0"/>
              <a:t>‹N°›</a:t>
            </a:fld>
            <a:endParaRPr lang="fr-FR"/>
          </a:p>
        </p:txBody>
      </p:sp>
    </p:spTree>
    <p:extLst>
      <p:ext uri="{BB962C8B-B14F-4D97-AF65-F5344CB8AC3E}">
        <p14:creationId xmlns:p14="http://schemas.microsoft.com/office/powerpoint/2010/main" val="1429673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739569D-A218-4733-86F8-F74D2DC8ABCF}" type="datetimeFigureOut">
              <a:rPr lang="fr-FR" smtClean="0"/>
              <a:t>26/05/2021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3EEB903-B0DD-4F7C-9118-8364A2B856D5}" type="slidenum">
              <a:rPr lang="fr-FR" smtClean="0"/>
              <a:t>‹N°›</a:t>
            </a:fld>
            <a:endParaRPr lang="fr-FR"/>
          </a:p>
        </p:txBody>
      </p:sp>
    </p:spTree>
    <p:extLst>
      <p:ext uri="{BB962C8B-B14F-4D97-AF65-F5344CB8AC3E}">
        <p14:creationId xmlns:p14="http://schemas.microsoft.com/office/powerpoint/2010/main" val="1382984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2739569D-A218-4733-86F8-F74D2DC8ABCF}" type="datetimeFigureOut">
              <a:rPr lang="fr-FR" smtClean="0"/>
              <a:t>26/05/2021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3EEB903-B0DD-4F7C-9118-8364A2B856D5}" type="slidenum">
              <a:rPr lang="fr-FR" smtClean="0"/>
              <a:t>‹N°›</a:t>
            </a:fld>
            <a:endParaRPr lang="fr-FR"/>
          </a:p>
        </p:txBody>
      </p:sp>
    </p:spTree>
    <p:extLst>
      <p:ext uri="{BB962C8B-B14F-4D97-AF65-F5344CB8AC3E}">
        <p14:creationId xmlns:p14="http://schemas.microsoft.com/office/powerpoint/2010/main" val="1684706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2739569D-A218-4733-86F8-F74D2DC8ABCF}" type="datetimeFigureOut">
              <a:rPr lang="fr-FR" smtClean="0"/>
              <a:t>26/05/2021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3EEB903-B0DD-4F7C-9118-8364A2B856D5}" type="slidenum">
              <a:rPr lang="fr-FR" smtClean="0"/>
              <a:t>‹N°›</a:t>
            </a:fld>
            <a:endParaRPr lang="fr-FR"/>
          </a:p>
        </p:txBody>
      </p:sp>
    </p:spTree>
    <p:extLst>
      <p:ext uri="{BB962C8B-B14F-4D97-AF65-F5344CB8AC3E}">
        <p14:creationId xmlns:p14="http://schemas.microsoft.com/office/powerpoint/2010/main" val="2219501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39569D-A218-4733-86F8-F74D2DC8ABCF}" type="datetimeFigureOut">
              <a:rPr lang="fr-FR" smtClean="0"/>
              <a:t>26/05/2021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EEB903-B0DD-4F7C-9118-8364A2B856D5}" type="slidenum">
              <a:rPr lang="fr-FR" smtClean="0"/>
              <a:t>‹N°›</a:t>
            </a:fld>
            <a:endParaRPr lang="fr-FR"/>
          </a:p>
        </p:txBody>
      </p:sp>
    </p:spTree>
    <p:extLst>
      <p:ext uri="{BB962C8B-B14F-4D97-AF65-F5344CB8AC3E}">
        <p14:creationId xmlns:p14="http://schemas.microsoft.com/office/powerpoint/2010/main" val="10078731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7" Type="http://schemas.openxmlformats.org/officeDocument/2006/relationships/image" Target="../media/image14.png"/><Relationship Id="rId2" Type="http://schemas.openxmlformats.org/officeDocument/2006/relationships/image" Target="../media/image11.png"/><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1.jpeg"/><Relationship Id="rId4" Type="http://schemas.openxmlformats.org/officeDocument/2006/relationships/image" Target="../media/image30.png"/></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0" y="2130425"/>
            <a:ext cx="9144000" cy="147002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4000" b="1" dirty="0"/>
              <a:t>Bois énergie et climat : </a:t>
            </a:r>
          </a:p>
          <a:p>
            <a:r>
              <a:rPr lang="fr-FR" sz="4000" b="1" dirty="0"/>
              <a:t>le mythe de la neutralité carbone du bois</a:t>
            </a:r>
            <a:endParaRPr lang="fr-FR" sz="4000" dirty="0">
              <a:solidFill>
                <a:prstClr val="black"/>
              </a:solidFill>
            </a:endParaRPr>
          </a:p>
        </p:txBody>
      </p:sp>
      <p:sp>
        <p:nvSpPr>
          <p:cNvPr id="3" name="Rectangle 2"/>
          <p:cNvSpPr/>
          <p:nvPr/>
        </p:nvSpPr>
        <p:spPr>
          <a:xfrm>
            <a:off x="6588224" y="6542841"/>
            <a:ext cx="2552268" cy="307777"/>
          </a:xfrm>
          <a:prstGeom prst="rect">
            <a:avLst/>
          </a:prstGeom>
        </p:spPr>
        <p:txBody>
          <a:bodyPr wrap="square">
            <a:spAutoFit/>
          </a:bodyPr>
          <a:lstStyle/>
          <a:p>
            <a:pPr algn="r"/>
            <a:r>
              <a:rPr lang="fr-FR" sz="1400" dirty="0" err="1">
                <a:solidFill>
                  <a:prstClr val="black"/>
                </a:solidFill>
              </a:rPr>
              <a:t>PhL</a:t>
            </a:r>
            <a:r>
              <a:rPr lang="fr-FR" sz="1400" dirty="0">
                <a:solidFill>
                  <a:prstClr val="black"/>
                </a:solidFill>
              </a:rPr>
              <a:t> – </a:t>
            </a:r>
            <a:r>
              <a:rPr lang="fr-FR" sz="1400" dirty="0" err="1">
                <a:solidFill>
                  <a:prstClr val="black"/>
                </a:solidFill>
              </a:rPr>
              <a:t>Nestier</a:t>
            </a:r>
            <a:r>
              <a:rPr lang="fr-FR" sz="1400" dirty="0">
                <a:solidFill>
                  <a:prstClr val="black"/>
                </a:solidFill>
              </a:rPr>
              <a:t> 1 –  29/05/2021</a:t>
            </a:r>
          </a:p>
        </p:txBody>
      </p:sp>
      <p:sp>
        <p:nvSpPr>
          <p:cNvPr id="4" name="Sous-titre 2"/>
          <p:cNvSpPr txBox="1">
            <a:spLocks/>
          </p:cNvSpPr>
          <p:nvPr/>
        </p:nvSpPr>
        <p:spPr>
          <a:xfrm>
            <a:off x="1371600" y="3886200"/>
            <a:ext cx="6400800" cy="2063080"/>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fr-FR" sz="2400" b="1" dirty="0">
                <a:solidFill>
                  <a:prstClr val="black"/>
                </a:solidFill>
              </a:rPr>
              <a:t>Philippe </a:t>
            </a:r>
            <a:r>
              <a:rPr lang="fr-FR" sz="2400" b="1" dirty="0" err="1">
                <a:solidFill>
                  <a:prstClr val="black"/>
                </a:solidFill>
              </a:rPr>
              <a:t>Leturcq</a:t>
            </a:r>
            <a:endParaRPr lang="fr-FR" sz="2400" b="1" dirty="0">
              <a:solidFill>
                <a:prstClr val="black"/>
              </a:solidFill>
            </a:endParaRPr>
          </a:p>
          <a:p>
            <a:pPr marL="0" indent="0" algn="ctr">
              <a:buFont typeface="Arial" panose="020B0604020202020204" pitchFamily="34" charset="0"/>
              <a:buNone/>
            </a:pPr>
            <a:r>
              <a:rPr lang="fr-FR" sz="1900" b="1" dirty="0">
                <a:solidFill>
                  <a:prstClr val="black"/>
                </a:solidFill>
              </a:rPr>
              <a:t>Professeur des Universités (retraité)</a:t>
            </a:r>
            <a:endParaRPr lang="fr-FR" sz="1900" dirty="0">
              <a:solidFill>
                <a:prstClr val="black"/>
              </a:solidFill>
            </a:endParaRPr>
          </a:p>
          <a:p>
            <a:pPr marL="0" indent="0" algn="ctr">
              <a:buFont typeface="Arial" panose="020B0604020202020204" pitchFamily="34" charset="0"/>
              <a:buNone/>
            </a:pPr>
            <a:r>
              <a:rPr lang="fr-FR" sz="1900" b="1" dirty="0">
                <a:solidFill>
                  <a:prstClr val="black"/>
                </a:solidFill>
              </a:rPr>
              <a:t>Ancien chercheur du </a:t>
            </a:r>
            <a:endParaRPr lang="fr-FR" sz="1900" dirty="0">
              <a:solidFill>
                <a:prstClr val="black"/>
              </a:solidFill>
            </a:endParaRPr>
          </a:p>
          <a:p>
            <a:pPr marL="0" indent="0" algn="ctr">
              <a:buFont typeface="Arial" panose="020B0604020202020204" pitchFamily="34" charset="0"/>
              <a:buNone/>
            </a:pPr>
            <a:r>
              <a:rPr lang="fr-FR" sz="1900" b="1" dirty="0">
                <a:solidFill>
                  <a:prstClr val="black"/>
                </a:solidFill>
              </a:rPr>
              <a:t>Laboratoire d’Analyse et d’Architecture des Systèmes du CNRS</a:t>
            </a:r>
          </a:p>
          <a:p>
            <a:pPr marL="0" indent="0" algn="ctr">
              <a:buFont typeface="Arial" panose="020B0604020202020204" pitchFamily="34" charset="0"/>
              <a:buNone/>
            </a:pPr>
            <a:r>
              <a:rPr lang="fr-FR" sz="1900" b="1" dirty="0">
                <a:solidFill>
                  <a:prstClr val="black"/>
                </a:solidFill>
              </a:rPr>
              <a:t>phleturcq@hotmail.fr</a:t>
            </a:r>
          </a:p>
          <a:p>
            <a:pPr marL="0" indent="0" algn="ctr">
              <a:buFont typeface="Arial" panose="020B0604020202020204" pitchFamily="34" charset="0"/>
              <a:buNone/>
            </a:pPr>
            <a:endParaRPr lang="fr-FR" sz="1900" b="1" dirty="0">
              <a:solidFill>
                <a:prstClr val="black"/>
              </a:solidFill>
            </a:endParaRPr>
          </a:p>
          <a:p>
            <a:pPr marL="0" indent="0" algn="ctr">
              <a:buFont typeface="Arial" panose="020B0604020202020204" pitchFamily="34" charset="0"/>
              <a:buNone/>
            </a:pPr>
            <a:endParaRPr lang="fr-FR" sz="1900" dirty="0">
              <a:solidFill>
                <a:prstClr val="black"/>
              </a:solidFill>
            </a:endParaRPr>
          </a:p>
          <a:p>
            <a:pPr algn="ctr"/>
            <a:endParaRPr lang="fr-FR" dirty="0">
              <a:solidFill>
                <a:prstClr val="black"/>
              </a:solidFill>
            </a:endParaRPr>
          </a:p>
        </p:txBody>
      </p:sp>
      <p:sp>
        <p:nvSpPr>
          <p:cNvPr id="5" name="Rectangle 4"/>
          <p:cNvSpPr/>
          <p:nvPr/>
        </p:nvSpPr>
        <p:spPr>
          <a:xfrm>
            <a:off x="0" y="0"/>
            <a:ext cx="9144000" cy="685800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p:spTree>
    <p:extLst>
      <p:ext uri="{BB962C8B-B14F-4D97-AF65-F5344CB8AC3E}">
        <p14:creationId xmlns:p14="http://schemas.microsoft.com/office/powerpoint/2010/main" val="7634549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534" y="1547257"/>
            <a:ext cx="9144000" cy="5016758"/>
          </a:xfrm>
          <a:prstGeom prst="rect">
            <a:avLst/>
          </a:prstGeom>
        </p:spPr>
        <p:txBody>
          <a:bodyPr wrap="square">
            <a:spAutoFit/>
          </a:bodyPr>
          <a:lstStyle/>
          <a:p>
            <a:pPr marL="285750" indent="-285750">
              <a:buFont typeface="Arial" panose="020B0604020202020204" pitchFamily="34" charset="0"/>
              <a:buChar char="•"/>
            </a:pPr>
            <a:r>
              <a:rPr lang="fr-FR" sz="2000" dirty="0"/>
              <a:t>Lorsque la forêt pousse, elle emprunte du carbone à l’atmosphère et le stocke dans le bois, ce qui contribue à l’atténuation du changement climatique. En brûlant du bois, on rend ce  carbone à l’atmosphère. C‘est contre-productif dans la mesure où des sources d’énergie moins carbonées sont disponibles pour répondre aux besoins de chaleur.</a:t>
            </a:r>
          </a:p>
          <a:p>
            <a:endParaRPr lang="fr-FR" sz="2000" dirty="0"/>
          </a:p>
          <a:p>
            <a:pPr marL="285750" indent="-285750">
              <a:buFont typeface="Arial" panose="020B0604020202020204" pitchFamily="34" charset="0"/>
              <a:buChar char="•"/>
            </a:pPr>
            <a:r>
              <a:rPr lang="fr-FR" sz="2000" dirty="0"/>
              <a:t>L’exploitation  et l’utilisation des bois ne devraient répondre qu’à des nécessités techniques, économiques, sociales ou sociétales, tout en étant soumises, comme la plupart des activités humaines, à une comptabilité carbone précise permettant de juger, cas par cas, </a:t>
            </a:r>
            <a:r>
              <a:rPr lang="fr-FR" sz="2000"/>
              <a:t>de leur </a:t>
            </a:r>
            <a:r>
              <a:rPr lang="fr-FR" sz="2000" dirty="0"/>
              <a:t>bien-fondé. </a:t>
            </a:r>
          </a:p>
          <a:p>
            <a:endParaRPr lang="fr-FR" sz="2000" dirty="0"/>
          </a:p>
          <a:p>
            <a:pPr marL="285750" indent="-285750">
              <a:buFont typeface="Arial" panose="020B0604020202020204" pitchFamily="34" charset="0"/>
              <a:buChar char="•"/>
            </a:pPr>
            <a:r>
              <a:rPr lang="fr-FR" sz="2000" dirty="0"/>
              <a:t>Pour faire jouer à la forêt un rôle important d’atténuation du changement climatique, le moyen le plus direct est l’augmentation des surfaces boisées et  des volumes sur pied, donc le stockage de carbone dans la biomasse forestière et, sous condition, dans des produits bois durables. </a:t>
            </a:r>
          </a:p>
          <a:p>
            <a:pPr marL="1200150" lvl="2" indent="-285750">
              <a:buFont typeface="Arial" panose="020B0604020202020204" pitchFamily="34" charset="0"/>
              <a:buChar char="•"/>
            </a:pPr>
            <a:endParaRPr lang="fr-FR" sz="1000" dirty="0"/>
          </a:p>
        </p:txBody>
      </p:sp>
      <p:sp>
        <p:nvSpPr>
          <p:cNvPr id="3" name="ZoneTexte 2"/>
          <p:cNvSpPr txBox="1"/>
          <p:nvPr/>
        </p:nvSpPr>
        <p:spPr>
          <a:xfrm>
            <a:off x="0" y="0"/>
            <a:ext cx="9176420" cy="1261884"/>
          </a:xfrm>
          <a:prstGeom prst="rect">
            <a:avLst/>
          </a:prstGeom>
          <a:solidFill>
            <a:schemeClr val="accent1">
              <a:lumMod val="40000"/>
              <a:lumOff val="60000"/>
            </a:schemeClr>
          </a:solidFill>
        </p:spPr>
        <p:txBody>
          <a:bodyPr wrap="square" rtlCol="0">
            <a:spAutoFit/>
          </a:bodyPr>
          <a:lstStyle/>
          <a:p>
            <a:pPr algn="ctr"/>
            <a:r>
              <a:rPr lang="fr-FR" sz="2800" b="1" dirty="0"/>
              <a:t>CONCLUSION</a:t>
            </a:r>
          </a:p>
          <a:p>
            <a:pPr algn="ctr"/>
            <a:r>
              <a:rPr lang="fr-FR" sz="2400" dirty="0"/>
              <a:t>La menace climatique ne peut être invoquée pour justifier </a:t>
            </a:r>
          </a:p>
          <a:p>
            <a:pPr algn="ctr"/>
            <a:r>
              <a:rPr lang="fr-FR" sz="2400" dirty="0"/>
              <a:t>les prélèvements de bois en forêt pour l’énergie</a:t>
            </a:r>
          </a:p>
        </p:txBody>
      </p:sp>
      <p:sp>
        <p:nvSpPr>
          <p:cNvPr id="6" name="Rectangle 5"/>
          <p:cNvSpPr/>
          <p:nvPr/>
        </p:nvSpPr>
        <p:spPr>
          <a:xfrm>
            <a:off x="0" y="0"/>
            <a:ext cx="9144000" cy="685800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5508104" y="6542841"/>
            <a:ext cx="3632388" cy="307777"/>
          </a:xfrm>
          <a:prstGeom prst="rect">
            <a:avLst/>
          </a:prstGeom>
        </p:spPr>
        <p:txBody>
          <a:bodyPr wrap="square">
            <a:spAutoFit/>
          </a:bodyPr>
          <a:lstStyle/>
          <a:p>
            <a:pPr algn="r"/>
            <a:r>
              <a:rPr lang="fr-FR" sz="1400" dirty="0" err="1">
                <a:solidFill>
                  <a:prstClr val="black"/>
                </a:solidFill>
              </a:rPr>
              <a:t>PhL</a:t>
            </a:r>
            <a:r>
              <a:rPr lang="fr-FR" sz="1400" dirty="0">
                <a:solidFill>
                  <a:prstClr val="black"/>
                </a:solidFill>
              </a:rPr>
              <a:t> – </a:t>
            </a:r>
            <a:r>
              <a:rPr lang="fr-FR" sz="1400" dirty="0" err="1">
                <a:solidFill>
                  <a:prstClr val="black"/>
                </a:solidFill>
              </a:rPr>
              <a:t>Nestier</a:t>
            </a:r>
            <a:r>
              <a:rPr lang="fr-FR" sz="1400" dirty="0">
                <a:solidFill>
                  <a:prstClr val="black"/>
                </a:solidFill>
              </a:rPr>
              <a:t> 10  – 29/05/2021</a:t>
            </a:r>
          </a:p>
        </p:txBody>
      </p:sp>
    </p:spTree>
    <p:extLst>
      <p:ext uri="{BB962C8B-B14F-4D97-AF65-F5344CB8AC3E}">
        <p14:creationId xmlns:p14="http://schemas.microsoft.com/office/powerpoint/2010/main" val="3116428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e 5"/>
          <p:cNvGrpSpPr/>
          <p:nvPr/>
        </p:nvGrpSpPr>
        <p:grpSpPr>
          <a:xfrm>
            <a:off x="0" y="-1"/>
            <a:ext cx="9196576" cy="6858001"/>
            <a:chOff x="0" y="-1"/>
            <a:chExt cx="9196576" cy="6858001"/>
          </a:xfrm>
        </p:grpSpPr>
        <p:sp>
          <p:nvSpPr>
            <p:cNvPr id="8" name="ZoneTexte 7"/>
            <p:cNvSpPr txBox="1"/>
            <p:nvPr/>
          </p:nvSpPr>
          <p:spPr>
            <a:xfrm>
              <a:off x="285099" y="4437692"/>
              <a:ext cx="8424936" cy="430887"/>
            </a:xfrm>
            <a:prstGeom prst="rect">
              <a:avLst/>
            </a:prstGeom>
            <a:noFill/>
          </p:spPr>
          <p:txBody>
            <a:bodyPr wrap="square" rtlCol="0">
              <a:spAutoFit/>
            </a:bodyPr>
            <a:lstStyle/>
            <a:p>
              <a:r>
                <a:rPr lang="fr-FR" sz="2200" b="1" dirty="0">
                  <a:solidFill>
                    <a:srgbClr val="FF0000"/>
                  </a:solidFill>
                </a:rPr>
                <a:t>* Mais elle est « neutre » en Europe et donc en France !</a:t>
              </a:r>
            </a:p>
          </p:txBody>
        </p:sp>
        <p:sp>
          <p:nvSpPr>
            <p:cNvPr id="30" name="ZoneTexte 29"/>
            <p:cNvSpPr txBox="1"/>
            <p:nvPr/>
          </p:nvSpPr>
          <p:spPr>
            <a:xfrm>
              <a:off x="3281237" y="6022741"/>
              <a:ext cx="805691" cy="338554"/>
            </a:xfrm>
            <a:prstGeom prst="rect">
              <a:avLst/>
            </a:prstGeom>
            <a:noFill/>
          </p:spPr>
          <p:txBody>
            <a:bodyPr wrap="square" rtlCol="0">
              <a:spAutoFit/>
            </a:bodyPr>
            <a:lstStyle/>
            <a:p>
              <a:r>
                <a:rPr lang="fr-FR" sz="1600" b="1" dirty="0">
                  <a:solidFill>
                    <a:srgbClr val="FF0000"/>
                  </a:solidFill>
                </a:rPr>
                <a:t>… etc.</a:t>
              </a:r>
            </a:p>
          </p:txBody>
        </p:sp>
        <p:sp>
          <p:nvSpPr>
            <p:cNvPr id="32" name="ZoneTexte 31"/>
            <p:cNvSpPr txBox="1"/>
            <p:nvPr/>
          </p:nvSpPr>
          <p:spPr>
            <a:xfrm>
              <a:off x="5382" y="-1"/>
              <a:ext cx="4809268" cy="523220"/>
            </a:xfrm>
            <a:prstGeom prst="rect">
              <a:avLst/>
            </a:prstGeom>
            <a:solidFill>
              <a:schemeClr val="accent4">
                <a:lumMod val="20000"/>
                <a:lumOff val="80000"/>
              </a:schemeClr>
            </a:solidFill>
            <a:ln>
              <a:solidFill>
                <a:schemeClr val="accent3">
                  <a:lumMod val="20000"/>
                  <a:lumOff val="80000"/>
                </a:schemeClr>
              </a:solidFill>
            </a:ln>
          </p:spPr>
          <p:txBody>
            <a:bodyPr wrap="square" rtlCol="0">
              <a:spAutoFit/>
            </a:bodyPr>
            <a:lstStyle/>
            <a:p>
              <a:r>
                <a:rPr lang="fr-FR" sz="2800" b="1" dirty="0">
                  <a:solidFill>
                    <a:prstClr val="black"/>
                  </a:solidFill>
                </a:rPr>
                <a:t>Une bien étrange contradiction </a:t>
              </a:r>
            </a:p>
          </p:txBody>
        </p:sp>
        <p:sp>
          <p:nvSpPr>
            <p:cNvPr id="36" name="ZoneTexte 35"/>
            <p:cNvSpPr txBox="1"/>
            <p:nvPr/>
          </p:nvSpPr>
          <p:spPr>
            <a:xfrm>
              <a:off x="5381" y="4868579"/>
              <a:ext cx="9124604" cy="984885"/>
            </a:xfrm>
            <a:prstGeom prst="rect">
              <a:avLst/>
            </a:prstGeom>
            <a:noFill/>
          </p:spPr>
          <p:txBody>
            <a:bodyPr wrap="square" rtlCol="0">
              <a:spAutoFit/>
            </a:bodyPr>
            <a:lstStyle/>
            <a:p>
              <a:r>
                <a:rPr lang="fr-FR" sz="1600" dirty="0">
                  <a:solidFill>
                    <a:prstClr val="black"/>
                  </a:solidFill>
                </a:rPr>
                <a:t>« </a:t>
              </a:r>
              <a:r>
                <a:rPr lang="fr-FR" sz="1600" b="1" dirty="0">
                  <a:solidFill>
                    <a:srgbClr val="FF0000"/>
                  </a:solidFill>
                </a:rPr>
                <a:t>Le facteur d’émission de la biomasse est égal à zéro</a:t>
              </a:r>
              <a:r>
                <a:rPr lang="fr-FR" sz="1600" dirty="0">
                  <a:solidFill>
                    <a:prstClr val="black"/>
                  </a:solidFill>
                </a:rPr>
                <a:t> »   (Directive 2003/87/CE, annexe IV, page L 275/44)</a:t>
              </a:r>
            </a:p>
            <a:p>
              <a:endParaRPr lang="fr-FR" sz="1000" dirty="0">
                <a:solidFill>
                  <a:prstClr val="black"/>
                </a:solidFill>
              </a:endParaRPr>
            </a:p>
            <a:p>
              <a:r>
                <a:rPr lang="fr-FR" sz="1600" dirty="0">
                  <a:solidFill>
                    <a:prstClr val="black"/>
                  </a:solidFill>
                </a:rPr>
                <a:t>« </a:t>
              </a:r>
              <a:r>
                <a:rPr lang="fr-FR" sz="1600" b="1" dirty="0">
                  <a:solidFill>
                    <a:srgbClr val="FF0000"/>
                  </a:solidFill>
                </a:rPr>
                <a:t>Les émissions résultant du combustible utilisé sont considérées comme nulles pour les combustibles  </a:t>
              </a:r>
            </a:p>
            <a:p>
              <a:r>
                <a:rPr lang="fr-FR" sz="1600" b="1" dirty="0">
                  <a:solidFill>
                    <a:srgbClr val="FF0000"/>
                  </a:solidFill>
                </a:rPr>
                <a:t>    issus de la biomasse</a:t>
              </a:r>
              <a:r>
                <a:rPr lang="fr-FR" sz="1600" dirty="0">
                  <a:solidFill>
                    <a:srgbClr val="FF0000"/>
                  </a:solidFill>
                </a:rPr>
                <a:t> </a:t>
              </a:r>
              <a:r>
                <a:rPr lang="fr-FR" sz="1600" dirty="0">
                  <a:solidFill>
                    <a:prstClr val="black"/>
                  </a:solidFill>
                </a:rPr>
                <a:t>»</a:t>
              </a:r>
              <a:r>
                <a:rPr lang="fr-FR" sz="1600" dirty="0">
                  <a:solidFill>
                    <a:srgbClr val="FF0000"/>
                  </a:solidFill>
                </a:rPr>
                <a:t>                                                            </a:t>
              </a:r>
              <a:r>
                <a:rPr lang="fr-FR" sz="1600" dirty="0">
                  <a:solidFill>
                    <a:prstClr val="black"/>
                  </a:solidFill>
                </a:rPr>
                <a:t>(Directive 2018/2001, annexe VI, page L 328/185)    </a:t>
              </a:r>
            </a:p>
          </p:txBody>
        </p:sp>
        <p:sp>
          <p:nvSpPr>
            <p:cNvPr id="27" name="Rectangle 26"/>
            <p:cNvSpPr/>
            <p:nvPr/>
          </p:nvSpPr>
          <p:spPr>
            <a:xfrm>
              <a:off x="0" y="0"/>
              <a:ext cx="9144000" cy="685800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p:grpSp>
          <p:nvGrpSpPr>
            <p:cNvPr id="2" name="Groupe 1"/>
            <p:cNvGrpSpPr/>
            <p:nvPr/>
          </p:nvGrpSpPr>
          <p:grpSpPr>
            <a:xfrm>
              <a:off x="57294" y="928086"/>
              <a:ext cx="9139282" cy="3434408"/>
              <a:chOff x="-23396" y="1047009"/>
              <a:chExt cx="9139282" cy="3434408"/>
            </a:xfrm>
          </p:grpSpPr>
          <p:pic>
            <p:nvPicPr>
              <p:cNvPr id="3"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t="11337" r="5378"/>
              <a:stretch/>
            </p:blipFill>
            <p:spPr bwMode="auto">
              <a:xfrm>
                <a:off x="-23396" y="1354571"/>
                <a:ext cx="3161989" cy="148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1131029" y="2512200"/>
                <a:ext cx="281635" cy="2429104"/>
              </a:xfrm>
              <a:prstGeom prst="rect">
                <a:avLst/>
              </a:prstGeom>
            </p:spPr>
          </p:pic>
          <p:sp>
            <p:nvSpPr>
              <p:cNvPr id="5" name="Ellipse 4"/>
              <p:cNvSpPr/>
              <p:nvPr/>
            </p:nvSpPr>
            <p:spPr>
              <a:xfrm>
                <a:off x="57296" y="3447700"/>
                <a:ext cx="2576628" cy="49257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p:sp>
            <p:nvSpPr>
              <p:cNvPr id="7" name="ZoneTexte 6"/>
              <p:cNvSpPr txBox="1"/>
              <p:nvPr/>
            </p:nvSpPr>
            <p:spPr>
              <a:xfrm>
                <a:off x="2373025" y="4142863"/>
                <a:ext cx="6742861" cy="338554"/>
              </a:xfrm>
              <a:prstGeom prst="rect">
                <a:avLst/>
              </a:prstGeom>
              <a:noFill/>
            </p:spPr>
            <p:txBody>
              <a:bodyPr wrap="square" rtlCol="0">
                <a:spAutoFit/>
              </a:bodyPr>
              <a:lstStyle/>
              <a:p>
                <a:r>
                  <a:rPr lang="fr-FR" sz="1600" dirty="0">
                    <a:solidFill>
                      <a:prstClr val="black"/>
                    </a:solidFill>
                  </a:rPr>
                  <a:t>(CITEPA 2020 Rapport national d’inventaire au titre de la CCNUCC, page 104)</a:t>
                </a:r>
              </a:p>
            </p:txBody>
          </p:sp>
          <p:sp>
            <p:nvSpPr>
              <p:cNvPr id="13" name="Ellipse 12"/>
              <p:cNvSpPr/>
              <p:nvPr/>
            </p:nvSpPr>
            <p:spPr>
              <a:xfrm>
                <a:off x="45990" y="2412483"/>
                <a:ext cx="2576628" cy="49257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p:sp>
            <p:nvSpPr>
              <p:cNvPr id="18" name="Rectangle 17"/>
              <p:cNvSpPr/>
              <p:nvPr/>
            </p:nvSpPr>
            <p:spPr>
              <a:xfrm>
                <a:off x="6750504" y="3337063"/>
                <a:ext cx="2020825" cy="1992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p:sp>
            <p:nvSpPr>
              <p:cNvPr id="20" name="Rectangle 19"/>
              <p:cNvSpPr/>
              <p:nvPr/>
            </p:nvSpPr>
            <p:spPr>
              <a:xfrm>
                <a:off x="8771329" y="2160632"/>
                <a:ext cx="185979" cy="2815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p:sp>
            <p:nvSpPr>
              <p:cNvPr id="21" name="Rectangle 20"/>
              <p:cNvSpPr/>
              <p:nvPr/>
            </p:nvSpPr>
            <p:spPr>
              <a:xfrm>
                <a:off x="3281237" y="1512560"/>
                <a:ext cx="3600400"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p:sp>
            <p:nvSpPr>
              <p:cNvPr id="22" name="Rectangle 21"/>
              <p:cNvSpPr/>
              <p:nvPr/>
            </p:nvSpPr>
            <p:spPr>
              <a:xfrm>
                <a:off x="8321797" y="1656576"/>
                <a:ext cx="635511"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6653" y="1047009"/>
                <a:ext cx="3735465" cy="8255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89499" y="1912034"/>
                <a:ext cx="2335215" cy="9035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Ellipse 16"/>
              <p:cNvSpPr/>
              <p:nvPr/>
            </p:nvSpPr>
            <p:spPr>
              <a:xfrm>
                <a:off x="8192358" y="2399004"/>
                <a:ext cx="832356" cy="49257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89499" y="3501779"/>
                <a:ext cx="2384962" cy="365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Ellipse 18"/>
              <p:cNvSpPr/>
              <p:nvPr/>
            </p:nvSpPr>
            <p:spPr>
              <a:xfrm>
                <a:off x="8192358" y="3429000"/>
                <a:ext cx="832356" cy="49257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p:pic>
            <p:nvPicPr>
              <p:cNvPr id="15"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66914" y="2094927"/>
                <a:ext cx="3934090" cy="2035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31" name="ZoneTexte 30"/>
            <p:cNvSpPr txBox="1"/>
            <p:nvPr/>
          </p:nvSpPr>
          <p:spPr>
            <a:xfrm>
              <a:off x="264599" y="549288"/>
              <a:ext cx="8424936" cy="430887"/>
            </a:xfrm>
            <a:prstGeom prst="rect">
              <a:avLst/>
            </a:prstGeom>
            <a:noFill/>
          </p:spPr>
          <p:txBody>
            <a:bodyPr wrap="square" rtlCol="0">
              <a:spAutoFit/>
            </a:bodyPr>
            <a:lstStyle/>
            <a:p>
              <a:r>
                <a:rPr lang="fr-FR" sz="2000" b="1" dirty="0">
                  <a:solidFill>
                    <a:srgbClr val="FF0000"/>
                  </a:solidFill>
                </a:rPr>
                <a:t>* </a:t>
              </a:r>
              <a:r>
                <a:rPr lang="fr-FR" sz="2200" b="1" dirty="0">
                  <a:solidFill>
                    <a:srgbClr val="FF0000"/>
                  </a:solidFill>
                </a:rPr>
                <a:t>La biomasse n’est pas « neutre » quand on s’adresse à l’ONU …</a:t>
              </a:r>
            </a:p>
          </p:txBody>
        </p:sp>
        <p:sp>
          <p:nvSpPr>
            <p:cNvPr id="26" name="Rectangle 25"/>
            <p:cNvSpPr/>
            <p:nvPr/>
          </p:nvSpPr>
          <p:spPr>
            <a:xfrm>
              <a:off x="6372200" y="6542841"/>
              <a:ext cx="2768292" cy="307777"/>
            </a:xfrm>
            <a:prstGeom prst="rect">
              <a:avLst/>
            </a:prstGeom>
          </p:spPr>
          <p:txBody>
            <a:bodyPr wrap="square">
              <a:spAutoFit/>
            </a:bodyPr>
            <a:lstStyle/>
            <a:p>
              <a:pPr algn="r"/>
              <a:r>
                <a:rPr lang="fr-FR" sz="1400" dirty="0" err="1">
                  <a:solidFill>
                    <a:prstClr val="black"/>
                  </a:solidFill>
                </a:rPr>
                <a:t>PhL</a:t>
              </a:r>
              <a:r>
                <a:rPr lang="fr-FR" sz="1400" dirty="0">
                  <a:solidFill>
                    <a:prstClr val="black"/>
                  </a:solidFill>
                </a:rPr>
                <a:t> – </a:t>
              </a:r>
              <a:r>
                <a:rPr lang="fr-FR" sz="1400" dirty="0" err="1">
                  <a:solidFill>
                    <a:prstClr val="black"/>
                  </a:solidFill>
                </a:rPr>
                <a:t>Nestier</a:t>
              </a:r>
              <a:r>
                <a:rPr lang="fr-FR" sz="1400" dirty="0">
                  <a:solidFill>
                    <a:prstClr val="black"/>
                  </a:solidFill>
                </a:rPr>
                <a:t> 2 – 29/05/2021</a:t>
              </a:r>
            </a:p>
          </p:txBody>
        </p:sp>
      </p:grpSp>
    </p:spTree>
    <p:extLst>
      <p:ext uri="{BB962C8B-B14F-4D97-AF65-F5344CB8AC3E}">
        <p14:creationId xmlns:p14="http://schemas.microsoft.com/office/powerpoint/2010/main" val="2850640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e 13"/>
          <p:cNvGrpSpPr/>
          <p:nvPr/>
        </p:nvGrpSpPr>
        <p:grpSpPr>
          <a:xfrm>
            <a:off x="-18281" y="-24616"/>
            <a:ext cx="9162281" cy="6882616"/>
            <a:chOff x="-18281" y="-24616"/>
            <a:chExt cx="9162281" cy="6882616"/>
          </a:xfrm>
        </p:grpSpPr>
        <p:grpSp>
          <p:nvGrpSpPr>
            <p:cNvPr id="2" name="Groupe 1"/>
            <p:cNvGrpSpPr/>
            <p:nvPr/>
          </p:nvGrpSpPr>
          <p:grpSpPr>
            <a:xfrm>
              <a:off x="-18281" y="-24616"/>
              <a:ext cx="9162281" cy="6882616"/>
              <a:chOff x="-18281" y="-24616"/>
              <a:chExt cx="9162281" cy="6882616"/>
            </a:xfrm>
          </p:grpSpPr>
          <p:grpSp>
            <p:nvGrpSpPr>
              <p:cNvPr id="3" name="Groupe 2"/>
              <p:cNvGrpSpPr/>
              <p:nvPr/>
            </p:nvGrpSpPr>
            <p:grpSpPr>
              <a:xfrm>
                <a:off x="78373" y="488360"/>
                <a:ext cx="9065627" cy="4465501"/>
                <a:chOff x="0" y="1602248"/>
                <a:chExt cx="9065627" cy="4465501"/>
              </a:xfrm>
            </p:grpSpPr>
            <p:pic>
              <p:nvPicPr>
                <p:cNvPr id="10"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6156"/>
                <a:stretch/>
              </p:blipFill>
              <p:spPr bwMode="auto">
                <a:xfrm>
                  <a:off x="5436096" y="1602248"/>
                  <a:ext cx="3629531" cy="39548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698411"/>
                  <a:ext cx="4870821" cy="3977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24061" y="5531519"/>
                  <a:ext cx="5218559" cy="5362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4" name="ZoneTexte 3"/>
              <p:cNvSpPr txBox="1"/>
              <p:nvPr/>
            </p:nvSpPr>
            <p:spPr>
              <a:xfrm>
                <a:off x="397" y="4523500"/>
                <a:ext cx="9119939" cy="830997"/>
              </a:xfrm>
              <a:prstGeom prst="rect">
                <a:avLst/>
              </a:prstGeom>
              <a:noFill/>
            </p:spPr>
            <p:txBody>
              <a:bodyPr wrap="square" rtlCol="0">
                <a:spAutoFit/>
              </a:bodyPr>
              <a:lstStyle/>
              <a:p>
                <a:pPr algn="ctr"/>
                <a:r>
                  <a:rPr lang="fr-FR" sz="2800" b="1" dirty="0"/>
                  <a:t>Le bois anhydre contient environ 50 % en masse de carbone</a:t>
                </a:r>
              </a:p>
              <a:p>
                <a:pPr algn="ctr"/>
                <a:r>
                  <a:rPr lang="fr-FR" sz="2000" b="1" dirty="0"/>
                  <a:t>(1 m</a:t>
                </a:r>
                <a:r>
                  <a:rPr lang="fr-FR" sz="2000" b="1" baseline="30000" dirty="0"/>
                  <a:t>3</a:t>
                </a:r>
                <a:r>
                  <a:rPr lang="fr-FR" sz="2000" b="1" dirty="0"/>
                  <a:t> ≈ 0,5 t ≈ 250 kg de C)</a:t>
                </a:r>
              </a:p>
            </p:txBody>
          </p:sp>
          <p:sp>
            <p:nvSpPr>
              <p:cNvPr id="6" name="ZoneTexte 5"/>
              <p:cNvSpPr txBox="1"/>
              <p:nvPr/>
            </p:nvSpPr>
            <p:spPr>
              <a:xfrm>
                <a:off x="0" y="-24616"/>
                <a:ext cx="3779912" cy="523220"/>
              </a:xfrm>
              <a:prstGeom prst="rect">
                <a:avLst/>
              </a:prstGeom>
              <a:solidFill>
                <a:schemeClr val="accent4">
                  <a:lumMod val="20000"/>
                  <a:lumOff val="80000"/>
                </a:schemeClr>
              </a:solidFill>
            </p:spPr>
            <p:txBody>
              <a:bodyPr wrap="square" rtlCol="0">
                <a:spAutoFit/>
              </a:bodyPr>
              <a:lstStyle/>
              <a:p>
                <a:r>
                  <a:rPr lang="fr-FR" sz="2800" b="1" dirty="0"/>
                  <a:t>Le bois est « carboné » !</a:t>
                </a:r>
              </a:p>
            </p:txBody>
          </p:sp>
          <p:sp>
            <p:nvSpPr>
              <p:cNvPr id="7" name="ZoneTexte 6"/>
              <p:cNvSpPr txBox="1"/>
              <p:nvPr/>
            </p:nvSpPr>
            <p:spPr>
              <a:xfrm>
                <a:off x="-18281" y="5374957"/>
                <a:ext cx="9132565" cy="646331"/>
              </a:xfrm>
              <a:prstGeom prst="rect">
                <a:avLst/>
              </a:prstGeom>
              <a:noFill/>
            </p:spPr>
            <p:txBody>
              <a:bodyPr wrap="square" rtlCol="0">
                <a:spAutoFit/>
              </a:bodyPr>
              <a:lstStyle/>
              <a:p>
                <a:pPr algn="ctr"/>
                <a:r>
                  <a:rPr lang="fr-FR" b="1" dirty="0"/>
                  <a:t>Le facteur d’émission est défini comme la masse de CO</a:t>
                </a:r>
                <a:r>
                  <a:rPr lang="fr-FR" b="1" baseline="-25000" dirty="0"/>
                  <a:t>2</a:t>
                </a:r>
                <a:r>
                  <a:rPr lang="fr-FR" b="1" dirty="0"/>
                  <a:t> émise  par unité de chaleur dégagée :</a:t>
                </a:r>
              </a:p>
              <a:p>
                <a:pPr algn="ctr"/>
                <a:r>
                  <a:rPr lang="fr-FR" b="1" dirty="0">
                    <a:solidFill>
                      <a:srgbClr val="FF0000"/>
                    </a:solidFill>
                  </a:rPr>
                  <a:t>112 gCO</a:t>
                </a:r>
                <a:r>
                  <a:rPr lang="fr-FR" b="1" baseline="-25000" dirty="0">
                    <a:solidFill>
                      <a:srgbClr val="FF0000"/>
                    </a:solidFill>
                  </a:rPr>
                  <a:t>2</a:t>
                </a:r>
                <a:r>
                  <a:rPr lang="fr-FR" b="1" dirty="0">
                    <a:solidFill>
                      <a:srgbClr val="FF0000"/>
                    </a:solidFill>
                  </a:rPr>
                  <a:t>/MJ </a:t>
                </a:r>
                <a:r>
                  <a:rPr lang="fr-FR" b="1" dirty="0"/>
                  <a:t>(valeur moyenne admise par le GIEC/IPCC) </a:t>
                </a:r>
              </a:p>
            </p:txBody>
          </p:sp>
          <p:sp>
            <p:nvSpPr>
              <p:cNvPr id="8" name="ZoneTexte 7"/>
              <p:cNvSpPr txBox="1"/>
              <p:nvPr/>
            </p:nvSpPr>
            <p:spPr>
              <a:xfrm>
                <a:off x="-5656" y="6021288"/>
                <a:ext cx="9102849" cy="369332"/>
              </a:xfrm>
              <a:prstGeom prst="rect">
                <a:avLst/>
              </a:prstGeom>
              <a:noFill/>
            </p:spPr>
            <p:txBody>
              <a:bodyPr wrap="square" rtlCol="0">
                <a:spAutoFit/>
              </a:bodyPr>
              <a:lstStyle/>
              <a:p>
                <a:pPr algn="ctr"/>
                <a:r>
                  <a:rPr lang="fr-FR" b="1" dirty="0"/>
                  <a:t>La correspondance de masse est 12 grammes de C pour 44 grammes de CO</a:t>
                </a:r>
                <a:r>
                  <a:rPr lang="fr-FR" b="1" baseline="-25000" dirty="0"/>
                  <a:t>2</a:t>
                </a:r>
              </a:p>
            </p:txBody>
          </p:sp>
          <p:sp>
            <p:nvSpPr>
              <p:cNvPr id="9" name="ZoneTexte 8"/>
              <p:cNvSpPr txBox="1"/>
              <p:nvPr/>
            </p:nvSpPr>
            <p:spPr>
              <a:xfrm>
                <a:off x="11435" y="6488668"/>
                <a:ext cx="1752253" cy="369332"/>
              </a:xfrm>
              <a:prstGeom prst="rect">
                <a:avLst/>
              </a:prstGeom>
              <a:noFill/>
            </p:spPr>
            <p:txBody>
              <a:bodyPr wrap="square" rtlCol="0">
                <a:spAutoFit/>
              </a:bodyPr>
              <a:lstStyle/>
              <a:p>
                <a:r>
                  <a:rPr lang="fr-FR" dirty="0"/>
                  <a:t>(MJ : mégajoule)</a:t>
                </a:r>
              </a:p>
            </p:txBody>
          </p:sp>
        </p:grpSp>
        <p:sp>
          <p:nvSpPr>
            <p:cNvPr id="13" name="Rectangle 12"/>
            <p:cNvSpPr/>
            <p:nvPr/>
          </p:nvSpPr>
          <p:spPr>
            <a:xfrm>
              <a:off x="6444208" y="6542841"/>
              <a:ext cx="2696284" cy="307777"/>
            </a:xfrm>
            <a:prstGeom prst="rect">
              <a:avLst/>
            </a:prstGeom>
          </p:spPr>
          <p:txBody>
            <a:bodyPr wrap="square">
              <a:spAutoFit/>
            </a:bodyPr>
            <a:lstStyle/>
            <a:p>
              <a:pPr algn="r"/>
              <a:r>
                <a:rPr lang="fr-FR" sz="1400" dirty="0" err="1">
                  <a:solidFill>
                    <a:prstClr val="black"/>
                  </a:solidFill>
                </a:rPr>
                <a:t>PhL</a:t>
              </a:r>
              <a:r>
                <a:rPr lang="fr-FR" sz="1400" dirty="0">
                  <a:solidFill>
                    <a:prstClr val="black"/>
                  </a:solidFill>
                </a:rPr>
                <a:t> – </a:t>
              </a:r>
              <a:r>
                <a:rPr lang="fr-FR" sz="1400" dirty="0" err="1">
                  <a:solidFill>
                    <a:prstClr val="black"/>
                  </a:solidFill>
                </a:rPr>
                <a:t>Nestier</a:t>
              </a:r>
              <a:r>
                <a:rPr lang="fr-FR" sz="1400" dirty="0">
                  <a:solidFill>
                    <a:prstClr val="black"/>
                  </a:solidFill>
                </a:rPr>
                <a:t> 3 – 29/05/2021</a:t>
              </a:r>
            </a:p>
          </p:txBody>
        </p:sp>
      </p:grpSp>
      <p:sp>
        <p:nvSpPr>
          <p:cNvPr id="15" name="Rectangle 14"/>
          <p:cNvSpPr/>
          <p:nvPr/>
        </p:nvSpPr>
        <p:spPr>
          <a:xfrm>
            <a:off x="0" y="0"/>
            <a:ext cx="9144000" cy="685800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p:spTree>
    <p:extLst>
      <p:ext uri="{BB962C8B-B14F-4D97-AF65-F5344CB8AC3E}">
        <p14:creationId xmlns:p14="http://schemas.microsoft.com/office/powerpoint/2010/main" val="2623372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1052736"/>
            <a:ext cx="4355360" cy="26178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7904" y="3717032"/>
            <a:ext cx="4355360" cy="26178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ZoneTexte 16"/>
          <p:cNvSpPr txBox="1"/>
          <p:nvPr/>
        </p:nvSpPr>
        <p:spPr>
          <a:xfrm>
            <a:off x="813334" y="2038494"/>
            <a:ext cx="2016224" cy="646331"/>
          </a:xfrm>
          <a:prstGeom prst="rect">
            <a:avLst/>
          </a:prstGeom>
          <a:noFill/>
        </p:spPr>
        <p:txBody>
          <a:bodyPr wrap="square" rtlCol="0">
            <a:spAutoFit/>
          </a:bodyPr>
          <a:lstStyle/>
          <a:p>
            <a:pPr algn="ctr"/>
            <a:r>
              <a:rPr lang="fr-FR" b="1" dirty="0">
                <a:solidFill>
                  <a:prstClr val="black"/>
                </a:solidFill>
              </a:rPr>
              <a:t>Pouvoir calorifique inférieur (PCI)</a:t>
            </a:r>
          </a:p>
        </p:txBody>
      </p:sp>
      <p:sp>
        <p:nvSpPr>
          <p:cNvPr id="18" name="ZoneTexte 17"/>
          <p:cNvSpPr txBox="1"/>
          <p:nvPr/>
        </p:nvSpPr>
        <p:spPr>
          <a:xfrm>
            <a:off x="755576" y="4906466"/>
            <a:ext cx="2520280" cy="369332"/>
          </a:xfrm>
          <a:prstGeom prst="rect">
            <a:avLst/>
          </a:prstGeom>
          <a:noFill/>
        </p:spPr>
        <p:txBody>
          <a:bodyPr wrap="square" rtlCol="0">
            <a:spAutoFit/>
          </a:bodyPr>
          <a:lstStyle/>
          <a:p>
            <a:pPr algn="ctr"/>
            <a:r>
              <a:rPr lang="fr-FR" b="1" dirty="0">
                <a:solidFill>
                  <a:prstClr val="black"/>
                </a:solidFill>
              </a:rPr>
              <a:t>Facteur d’émission</a:t>
            </a:r>
          </a:p>
        </p:txBody>
      </p:sp>
      <p:sp>
        <p:nvSpPr>
          <p:cNvPr id="20" name="Rectangle 19"/>
          <p:cNvSpPr/>
          <p:nvPr/>
        </p:nvSpPr>
        <p:spPr>
          <a:xfrm>
            <a:off x="11435" y="0"/>
            <a:ext cx="5496669" cy="523220"/>
          </a:xfrm>
          <a:prstGeom prst="rect">
            <a:avLst/>
          </a:prstGeom>
          <a:solidFill>
            <a:schemeClr val="bg2">
              <a:lumMod val="90000"/>
            </a:schemeClr>
          </a:solidFill>
        </p:spPr>
        <p:txBody>
          <a:bodyPr wrap="square">
            <a:spAutoFit/>
          </a:bodyPr>
          <a:lstStyle/>
          <a:p>
            <a:r>
              <a:rPr lang="fr-FR" sz="2800" b="1" dirty="0">
                <a:solidFill>
                  <a:prstClr val="black"/>
                </a:solidFill>
              </a:rPr>
              <a:t>Et ce n’est pas un bon combustible !</a:t>
            </a:r>
          </a:p>
        </p:txBody>
      </p:sp>
      <p:sp>
        <p:nvSpPr>
          <p:cNvPr id="22" name="Rectangle 21"/>
          <p:cNvSpPr/>
          <p:nvPr/>
        </p:nvSpPr>
        <p:spPr>
          <a:xfrm>
            <a:off x="0" y="0"/>
            <a:ext cx="9144000" cy="685800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Rectangle 22"/>
          <p:cNvSpPr/>
          <p:nvPr/>
        </p:nvSpPr>
        <p:spPr>
          <a:xfrm>
            <a:off x="6444208" y="6542841"/>
            <a:ext cx="2696284" cy="307777"/>
          </a:xfrm>
          <a:prstGeom prst="rect">
            <a:avLst/>
          </a:prstGeom>
        </p:spPr>
        <p:txBody>
          <a:bodyPr wrap="square">
            <a:spAutoFit/>
          </a:bodyPr>
          <a:lstStyle/>
          <a:p>
            <a:pPr algn="r"/>
            <a:r>
              <a:rPr lang="fr-FR" sz="1400" dirty="0" err="1">
                <a:solidFill>
                  <a:prstClr val="black"/>
                </a:solidFill>
              </a:rPr>
              <a:t>PhL</a:t>
            </a:r>
            <a:r>
              <a:rPr lang="fr-FR" sz="1400" dirty="0">
                <a:solidFill>
                  <a:prstClr val="black"/>
                </a:solidFill>
              </a:rPr>
              <a:t> – </a:t>
            </a:r>
            <a:r>
              <a:rPr lang="fr-FR" sz="1400" dirty="0" err="1">
                <a:solidFill>
                  <a:prstClr val="black"/>
                </a:solidFill>
              </a:rPr>
              <a:t>Nestier</a:t>
            </a:r>
            <a:r>
              <a:rPr lang="fr-FR" sz="1400" dirty="0">
                <a:solidFill>
                  <a:prstClr val="black"/>
                </a:solidFill>
              </a:rPr>
              <a:t> 4 – 29/05/2021</a:t>
            </a:r>
          </a:p>
        </p:txBody>
      </p:sp>
    </p:spTree>
    <p:extLst>
      <p:ext uri="{BB962C8B-B14F-4D97-AF65-F5344CB8AC3E}">
        <p14:creationId xmlns:p14="http://schemas.microsoft.com/office/powerpoint/2010/main" val="1820298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ZoneTexte 99"/>
          <p:cNvSpPr txBox="1"/>
          <p:nvPr/>
        </p:nvSpPr>
        <p:spPr>
          <a:xfrm>
            <a:off x="107504" y="5689226"/>
            <a:ext cx="8928992" cy="729430"/>
          </a:xfrm>
          <a:prstGeom prst="rect">
            <a:avLst/>
          </a:prstGeom>
          <a:noFill/>
        </p:spPr>
        <p:txBody>
          <a:bodyPr wrap="square" rtlCol="0">
            <a:spAutoFit/>
          </a:bodyPr>
          <a:lstStyle/>
          <a:p>
            <a:pPr algn="ctr">
              <a:lnSpc>
                <a:spcPct val="115000"/>
              </a:lnSpc>
            </a:pPr>
            <a:r>
              <a:rPr lang="en-GB" dirty="0">
                <a:solidFill>
                  <a:prstClr val="black"/>
                </a:solidFill>
                <a:ea typeface="Calibri"/>
                <a:cs typeface="Times New Roman"/>
              </a:rPr>
              <a:t>(G : production </a:t>
            </a:r>
            <a:r>
              <a:rPr lang="en-GB" dirty="0" err="1">
                <a:solidFill>
                  <a:prstClr val="black"/>
                </a:solidFill>
                <a:ea typeface="Calibri"/>
                <a:cs typeface="Times New Roman"/>
              </a:rPr>
              <a:t>primaire</a:t>
            </a:r>
            <a:r>
              <a:rPr lang="en-GB" dirty="0">
                <a:solidFill>
                  <a:prstClr val="black"/>
                </a:solidFill>
                <a:ea typeface="Calibri"/>
                <a:cs typeface="Times New Roman"/>
              </a:rPr>
              <a:t> </a:t>
            </a:r>
            <a:r>
              <a:rPr lang="en-GB" dirty="0" err="1">
                <a:solidFill>
                  <a:prstClr val="black"/>
                </a:solidFill>
                <a:ea typeface="Calibri"/>
                <a:cs typeface="Times New Roman"/>
              </a:rPr>
              <a:t>nette</a:t>
            </a:r>
            <a:r>
              <a:rPr lang="en-GB" dirty="0">
                <a:solidFill>
                  <a:prstClr val="black"/>
                </a:solidFill>
                <a:ea typeface="Calibri"/>
                <a:cs typeface="Times New Roman"/>
              </a:rPr>
              <a:t> ; E1 : </a:t>
            </a:r>
            <a:r>
              <a:rPr lang="en-GB" dirty="0" err="1">
                <a:solidFill>
                  <a:prstClr val="black"/>
                </a:solidFill>
                <a:ea typeface="Calibri"/>
                <a:cs typeface="Times New Roman"/>
              </a:rPr>
              <a:t>décomposition</a:t>
            </a:r>
            <a:r>
              <a:rPr lang="en-GB" dirty="0">
                <a:solidFill>
                  <a:prstClr val="black"/>
                </a:solidFill>
                <a:ea typeface="Calibri"/>
                <a:cs typeface="Times New Roman"/>
              </a:rPr>
              <a:t> de la </a:t>
            </a:r>
            <a:r>
              <a:rPr lang="en-GB" dirty="0" err="1">
                <a:solidFill>
                  <a:prstClr val="black"/>
                </a:solidFill>
                <a:ea typeface="Calibri"/>
                <a:cs typeface="Times New Roman"/>
              </a:rPr>
              <a:t>nécromasse</a:t>
            </a:r>
            <a:r>
              <a:rPr lang="en-GB" dirty="0">
                <a:solidFill>
                  <a:prstClr val="black"/>
                </a:solidFill>
                <a:ea typeface="Calibri"/>
                <a:cs typeface="Times New Roman"/>
              </a:rPr>
              <a:t> ;</a:t>
            </a:r>
          </a:p>
          <a:p>
            <a:pPr algn="ctr">
              <a:lnSpc>
                <a:spcPct val="115000"/>
              </a:lnSpc>
            </a:pPr>
            <a:r>
              <a:rPr lang="en-GB" dirty="0">
                <a:solidFill>
                  <a:prstClr val="black"/>
                </a:solidFill>
                <a:ea typeface="Calibri"/>
                <a:cs typeface="Times New Roman"/>
              </a:rPr>
              <a:t> R : </a:t>
            </a:r>
            <a:r>
              <a:rPr lang="en-GB" dirty="0" err="1">
                <a:solidFill>
                  <a:prstClr val="black"/>
                </a:solidFill>
                <a:ea typeface="Calibri"/>
                <a:cs typeface="Times New Roman"/>
              </a:rPr>
              <a:t>récolte</a:t>
            </a:r>
            <a:r>
              <a:rPr lang="en-GB" dirty="0">
                <a:solidFill>
                  <a:prstClr val="black"/>
                </a:solidFill>
                <a:ea typeface="Calibri"/>
                <a:cs typeface="Times New Roman"/>
              </a:rPr>
              <a:t> ; E2 : combustion du bois </a:t>
            </a:r>
            <a:r>
              <a:rPr lang="en-GB" dirty="0" err="1">
                <a:solidFill>
                  <a:prstClr val="black"/>
                </a:solidFill>
                <a:ea typeface="Calibri"/>
                <a:cs typeface="Times New Roman"/>
              </a:rPr>
              <a:t>récolté</a:t>
            </a:r>
            <a:r>
              <a:rPr lang="en-GB" dirty="0">
                <a:solidFill>
                  <a:prstClr val="black"/>
                </a:solidFill>
                <a:ea typeface="Calibri"/>
                <a:cs typeface="Times New Roman"/>
              </a:rPr>
              <a:t>)</a:t>
            </a:r>
            <a:endParaRPr lang="fr-FR" dirty="0">
              <a:solidFill>
                <a:prstClr val="black"/>
              </a:solidFill>
            </a:endParaRPr>
          </a:p>
        </p:txBody>
      </p:sp>
      <p:sp>
        <p:nvSpPr>
          <p:cNvPr id="5" name="Rectangle 4"/>
          <p:cNvSpPr/>
          <p:nvPr/>
        </p:nvSpPr>
        <p:spPr>
          <a:xfrm>
            <a:off x="29513" y="-1"/>
            <a:ext cx="9152016" cy="1981037"/>
          </a:xfrm>
          <a:prstGeom prst="rect">
            <a:avLst/>
          </a:prstGeom>
          <a:gradFill flip="none" rotWithShape="1">
            <a:gsLst>
              <a:gs pos="0">
                <a:srgbClr val="5E9EFF">
                  <a:lumMod val="79000"/>
                </a:srgbClr>
              </a:gs>
              <a:gs pos="39999">
                <a:srgbClr val="85C2FF"/>
              </a:gs>
              <a:gs pos="70000">
                <a:srgbClr val="C4D6EB"/>
              </a:gs>
              <a:gs pos="100000">
                <a:srgbClr val="FFEBFA"/>
              </a:gs>
            </a:gsLst>
            <a:lin ang="5400000" scaled="0"/>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p:sp>
        <p:nvSpPr>
          <p:cNvPr id="9" name="ZoneTexte 8"/>
          <p:cNvSpPr txBox="1"/>
          <p:nvPr/>
        </p:nvSpPr>
        <p:spPr>
          <a:xfrm>
            <a:off x="3446389" y="1186499"/>
            <a:ext cx="2281597" cy="369332"/>
          </a:xfrm>
          <a:prstGeom prst="rect">
            <a:avLst/>
          </a:prstGeom>
          <a:noFill/>
        </p:spPr>
        <p:txBody>
          <a:bodyPr wrap="square" rtlCol="0">
            <a:spAutoFit/>
          </a:bodyPr>
          <a:lstStyle/>
          <a:p>
            <a:pPr algn="ctr"/>
            <a:r>
              <a:rPr lang="fr-FR" b="1" dirty="0">
                <a:solidFill>
                  <a:prstClr val="black"/>
                </a:solidFill>
              </a:rPr>
              <a:t>CO</a:t>
            </a:r>
            <a:r>
              <a:rPr lang="fr-FR" b="1" baseline="-25000" dirty="0">
                <a:solidFill>
                  <a:prstClr val="black"/>
                </a:solidFill>
              </a:rPr>
              <a:t>2  </a:t>
            </a:r>
            <a:r>
              <a:rPr lang="fr-FR" b="1" dirty="0">
                <a:solidFill>
                  <a:prstClr val="black"/>
                </a:solidFill>
              </a:rPr>
              <a:t>atmosphérique </a:t>
            </a:r>
            <a:r>
              <a:rPr lang="fr-FR" b="1" baseline="-25000" dirty="0">
                <a:solidFill>
                  <a:prstClr val="black"/>
                </a:solidFill>
              </a:rPr>
              <a:t> </a:t>
            </a:r>
            <a:endParaRPr lang="fr-FR" b="1" dirty="0">
              <a:solidFill>
                <a:prstClr val="black"/>
              </a:solidFill>
            </a:endParaRPr>
          </a:p>
        </p:txBody>
      </p:sp>
      <p:sp>
        <p:nvSpPr>
          <p:cNvPr id="102" name="ZoneTexte 101"/>
          <p:cNvSpPr txBox="1"/>
          <p:nvPr/>
        </p:nvSpPr>
        <p:spPr>
          <a:xfrm>
            <a:off x="-1" y="-4737"/>
            <a:ext cx="8604449" cy="941796"/>
          </a:xfrm>
          <a:prstGeom prst="rect">
            <a:avLst/>
          </a:prstGeom>
          <a:solidFill>
            <a:schemeClr val="accent4">
              <a:lumMod val="20000"/>
              <a:lumOff val="80000"/>
            </a:schemeClr>
          </a:solidFill>
        </p:spPr>
        <p:txBody>
          <a:bodyPr wrap="square" rtlCol="0">
            <a:spAutoFit/>
          </a:bodyPr>
          <a:lstStyle/>
          <a:p>
            <a:pPr algn="ctr">
              <a:lnSpc>
                <a:spcPct val="115000"/>
              </a:lnSpc>
            </a:pPr>
            <a:r>
              <a:rPr lang="fr-FR" sz="2800" b="1" dirty="0">
                <a:solidFill>
                  <a:prstClr val="black"/>
                </a:solidFill>
                <a:ea typeface="Calibri"/>
                <a:cs typeface="Times New Roman"/>
              </a:rPr>
              <a:t>Flux de carbone échangés entre la forêt et l’atmosphère</a:t>
            </a:r>
          </a:p>
          <a:p>
            <a:pPr>
              <a:lnSpc>
                <a:spcPct val="115000"/>
              </a:lnSpc>
            </a:pPr>
            <a:r>
              <a:rPr lang="fr-FR" sz="2000" b="1" dirty="0">
                <a:solidFill>
                  <a:prstClr val="black"/>
                </a:solidFill>
                <a:ea typeface="Calibri"/>
                <a:cs typeface="Times New Roman"/>
              </a:rPr>
              <a:t>  (cas d’une utilisation de la récolte pour l’énergie)</a:t>
            </a:r>
          </a:p>
        </p:txBody>
      </p:sp>
      <p:sp>
        <p:nvSpPr>
          <p:cNvPr id="105" name="Rectangle 104"/>
          <p:cNvSpPr/>
          <p:nvPr/>
        </p:nvSpPr>
        <p:spPr>
          <a:xfrm>
            <a:off x="0" y="0"/>
            <a:ext cx="9144000" cy="685800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p:grpSp>
        <p:nvGrpSpPr>
          <p:cNvPr id="3" name="Groupe 2"/>
          <p:cNvGrpSpPr/>
          <p:nvPr/>
        </p:nvGrpSpPr>
        <p:grpSpPr>
          <a:xfrm>
            <a:off x="1393335" y="1892428"/>
            <a:ext cx="6097603" cy="3681578"/>
            <a:chOff x="351049" y="1087639"/>
            <a:chExt cx="6097603" cy="3681578"/>
          </a:xfrm>
        </p:grpSpPr>
        <p:sp>
          <p:nvSpPr>
            <p:cNvPr id="4" name="Rectangle 3"/>
            <p:cNvSpPr/>
            <p:nvPr/>
          </p:nvSpPr>
          <p:spPr>
            <a:xfrm rot="16200000">
              <a:off x="3043621" y="2702066"/>
              <a:ext cx="162000" cy="1908000"/>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p:sp>
          <p:nvSpPr>
            <p:cNvPr id="6" name="Rectangle 5"/>
            <p:cNvSpPr/>
            <p:nvPr/>
          </p:nvSpPr>
          <p:spPr>
            <a:xfrm>
              <a:off x="2317875" y="1104240"/>
              <a:ext cx="216000" cy="11160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p:sp>
          <p:nvSpPr>
            <p:cNvPr id="7" name="Triangle isocèle 6"/>
            <p:cNvSpPr/>
            <p:nvPr/>
          </p:nvSpPr>
          <p:spPr>
            <a:xfrm flipV="1">
              <a:off x="2234730" y="2239681"/>
              <a:ext cx="360040" cy="288032"/>
            </a:xfrm>
            <a:prstGeom prst="triangl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mc:AlternateContent xmlns:mc="http://schemas.openxmlformats.org/markup-compatibility/2006" xmlns:a14="http://schemas.microsoft.com/office/drawing/2010/main">
          <mc:Choice Requires="a14">
            <p:sp>
              <p:nvSpPr>
                <p:cNvPr id="8" name="ZoneTexte 7"/>
                <p:cNvSpPr txBox="1"/>
                <p:nvPr/>
              </p:nvSpPr>
              <p:spPr>
                <a:xfrm>
                  <a:off x="2470566" y="1444760"/>
                  <a:ext cx="811228" cy="61555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fr-FR" b="1" i="1" smtClean="0">
                            <a:solidFill>
                              <a:prstClr val="black"/>
                            </a:solidFill>
                            <a:latin typeface="Cambria Math"/>
                          </a:rPr>
                          <m:t>𝑮</m:t>
                        </m:r>
                      </m:oMath>
                    </m:oMathPara>
                  </a14:m>
                  <a:endParaRPr lang="fr-FR" b="1" dirty="0">
                    <a:solidFill>
                      <a:prstClr val="black"/>
                    </a:solidFill>
                  </a:endParaRPr>
                </a:p>
                <a:p>
                  <a:pPr algn="ctr"/>
                  <a:r>
                    <a:rPr lang="fr-FR" sz="1600" dirty="0">
                      <a:solidFill>
                        <a:prstClr val="black"/>
                      </a:solidFill>
                    </a:rPr>
                    <a:t>(PPN)</a:t>
                  </a:r>
                </a:p>
              </p:txBody>
            </p:sp>
          </mc:Choice>
          <mc:Fallback xmlns="">
            <p:sp>
              <p:nvSpPr>
                <p:cNvPr id="8" name="ZoneTexte 7"/>
                <p:cNvSpPr txBox="1">
                  <a:spLocks noRot="1" noChangeAspect="1" noMove="1" noResize="1" noEditPoints="1" noAdjustHandles="1" noChangeArrowheads="1" noChangeShapeType="1" noTextEdit="1"/>
                </p:cNvSpPr>
                <p:nvPr/>
              </p:nvSpPr>
              <p:spPr>
                <a:xfrm>
                  <a:off x="2470566" y="1444760"/>
                  <a:ext cx="811228" cy="615553"/>
                </a:xfrm>
                <a:prstGeom prst="rect">
                  <a:avLst/>
                </a:prstGeom>
                <a:blipFill rotWithShape="1">
                  <a:blip r:embed="rId2"/>
                  <a:stretch>
                    <a:fillRect b="-11881"/>
                  </a:stretch>
                </a:blipFill>
              </p:spPr>
              <p:txBody>
                <a:bodyPr/>
                <a:lstStyle/>
                <a:p>
                  <a:r>
                    <a:rPr lang="fr-FR">
                      <a:noFill/>
                    </a:rPr>
                    <a:t> </a:t>
                  </a:r>
                </a:p>
              </p:txBody>
            </p:sp>
          </mc:Fallback>
        </mc:AlternateContent>
        <p:grpSp>
          <p:nvGrpSpPr>
            <p:cNvPr id="11" name="Groupe 10"/>
            <p:cNvGrpSpPr/>
            <p:nvPr/>
          </p:nvGrpSpPr>
          <p:grpSpPr>
            <a:xfrm>
              <a:off x="940569" y="1104240"/>
              <a:ext cx="811228" cy="1908016"/>
              <a:chOff x="913048" y="1064097"/>
              <a:chExt cx="811228" cy="1908016"/>
            </a:xfrm>
          </p:grpSpPr>
          <p:sp>
            <p:nvSpPr>
              <p:cNvPr id="97" name="Rectangle 96"/>
              <p:cNvSpPr/>
              <p:nvPr/>
            </p:nvSpPr>
            <p:spPr>
              <a:xfrm>
                <a:off x="1010794" y="1208113"/>
                <a:ext cx="72000" cy="17640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p:sp>
            <p:nvSpPr>
              <p:cNvPr id="98" name="Triangle isocèle 97"/>
              <p:cNvSpPr>
                <a:spLocks noChangeAspect="1"/>
              </p:cNvSpPr>
              <p:nvPr/>
            </p:nvSpPr>
            <p:spPr>
              <a:xfrm>
                <a:off x="956784" y="1064097"/>
                <a:ext cx="180020" cy="144016"/>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mc:AlternateContent xmlns:mc="http://schemas.openxmlformats.org/markup-compatibility/2006" xmlns:a14="http://schemas.microsoft.com/office/drawing/2010/main">
            <mc:Choice Requires="a14">
              <p:sp>
                <p:nvSpPr>
                  <p:cNvPr id="99" name="ZoneTexte 98"/>
                  <p:cNvSpPr txBox="1"/>
                  <p:nvPr/>
                </p:nvSpPr>
                <p:spPr>
                  <a:xfrm>
                    <a:off x="913048" y="1349352"/>
                    <a:ext cx="81122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fr-FR" b="1" i="1" smtClean="0">
                              <a:solidFill>
                                <a:prstClr val="black"/>
                              </a:solidFill>
                              <a:latin typeface="Cambria Math"/>
                            </a:rPr>
                            <m:t>𝑬</m:t>
                          </m:r>
                          <m:r>
                            <a:rPr lang="fr-FR" b="1" i="1" smtClean="0">
                              <a:solidFill>
                                <a:prstClr val="black"/>
                              </a:solidFill>
                              <a:latin typeface="Cambria Math"/>
                            </a:rPr>
                            <m:t>𝟏</m:t>
                          </m:r>
                          <m:r>
                            <a:rPr lang="fr-FR" b="1" i="1" smtClean="0">
                              <a:solidFill>
                                <a:prstClr val="black"/>
                              </a:solidFill>
                              <a:latin typeface="Cambria Math"/>
                            </a:rPr>
                            <m:t> </m:t>
                          </m:r>
                        </m:oMath>
                      </m:oMathPara>
                    </a14:m>
                    <a:endParaRPr lang="fr-FR" dirty="0">
                      <a:solidFill>
                        <a:prstClr val="black"/>
                      </a:solidFill>
                    </a:endParaRPr>
                  </a:p>
                </p:txBody>
              </p:sp>
            </mc:Choice>
            <mc:Fallback xmlns="">
              <p:sp>
                <p:nvSpPr>
                  <p:cNvPr id="92" name="ZoneTexte 91"/>
                  <p:cNvSpPr txBox="1">
                    <a:spLocks noRot="1" noChangeAspect="1" noMove="1" noResize="1" noEditPoints="1" noAdjustHandles="1" noChangeArrowheads="1" noChangeShapeType="1" noTextEdit="1"/>
                  </p:cNvSpPr>
                  <p:nvPr/>
                </p:nvSpPr>
                <p:spPr>
                  <a:xfrm>
                    <a:off x="913048" y="1349352"/>
                    <a:ext cx="811228" cy="369332"/>
                  </a:xfrm>
                  <a:prstGeom prst="rect">
                    <a:avLst/>
                  </a:prstGeom>
                  <a:blipFill rotWithShape="1">
                    <a:blip r:embed="rId4"/>
                    <a:stretch>
                      <a:fillRect/>
                    </a:stretch>
                  </a:blipFill>
                </p:spPr>
                <p:txBody>
                  <a:bodyPr/>
                  <a:lstStyle/>
                  <a:p>
                    <a:r>
                      <a:rPr lang="fr-FR">
                        <a:noFill/>
                      </a:rPr>
                      <a:t> </a:t>
                    </a:r>
                  </a:p>
                </p:txBody>
              </p:sp>
            </mc:Fallback>
          </mc:AlternateContent>
        </p:grpSp>
        <p:grpSp>
          <p:nvGrpSpPr>
            <p:cNvPr id="12" name="Groupe 11"/>
            <p:cNvGrpSpPr/>
            <p:nvPr/>
          </p:nvGrpSpPr>
          <p:grpSpPr>
            <a:xfrm>
              <a:off x="351049" y="2545562"/>
              <a:ext cx="2963487" cy="2223655"/>
              <a:chOff x="1051759" y="2382643"/>
              <a:chExt cx="2963487" cy="2223655"/>
            </a:xfrm>
          </p:grpSpPr>
          <p:pic>
            <p:nvPicPr>
              <p:cNvPr id="95" name="Image 94" descr="Maroc 2009 100.JPG"/>
              <p:cNvPicPr>
                <a:picLocks noChangeAspect="1"/>
              </p:cNvPicPr>
              <p:nvPr/>
            </p:nvPicPr>
            <p:blipFill>
              <a:blip r:embed="rId5" cstate="print"/>
              <a:stretch>
                <a:fillRect/>
              </a:stretch>
            </p:blipFill>
            <p:spPr>
              <a:xfrm>
                <a:off x="1051759" y="2382643"/>
                <a:ext cx="2963487" cy="2223655"/>
              </a:xfrm>
              <a:prstGeom prst="rect">
                <a:avLst/>
              </a:prstGeom>
            </p:spPr>
          </p:pic>
          <p:sp>
            <p:nvSpPr>
              <p:cNvPr id="96" name="ZoneTexte 95"/>
              <p:cNvSpPr txBox="1"/>
              <p:nvPr/>
            </p:nvSpPr>
            <p:spPr>
              <a:xfrm>
                <a:off x="1218724" y="4128456"/>
                <a:ext cx="2629556" cy="369332"/>
              </a:xfrm>
              <a:prstGeom prst="rect">
                <a:avLst/>
              </a:prstGeom>
              <a:solidFill>
                <a:schemeClr val="bg1"/>
              </a:solidFill>
              <a:ln>
                <a:solidFill>
                  <a:schemeClr val="tx1"/>
                </a:solidFill>
              </a:ln>
            </p:spPr>
            <p:txBody>
              <a:bodyPr wrap="square" rtlCol="0">
                <a:spAutoFit/>
              </a:bodyPr>
              <a:lstStyle/>
              <a:p>
                <a:pPr algn="ctr"/>
                <a:r>
                  <a:rPr lang="fr-FR" dirty="0">
                    <a:solidFill>
                      <a:prstClr val="black"/>
                    </a:solidFill>
                  </a:rPr>
                  <a:t>Stock de carbone forestier</a:t>
                </a:r>
              </a:p>
            </p:txBody>
          </p:sp>
        </p:grpSp>
        <mc:AlternateContent xmlns:mc="http://schemas.openxmlformats.org/markup-compatibility/2006" xmlns:a14="http://schemas.microsoft.com/office/drawing/2010/main">
          <mc:Choice Requires="a14">
            <p:sp>
              <p:nvSpPr>
                <p:cNvPr id="13" name="ZoneTexte 12"/>
                <p:cNvSpPr txBox="1"/>
                <p:nvPr/>
              </p:nvSpPr>
              <p:spPr>
                <a:xfrm>
                  <a:off x="3314537" y="2856215"/>
                  <a:ext cx="972124" cy="615553"/>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r>
                          <a:rPr lang="fr-FR" b="1" i="1" smtClean="0">
                            <a:solidFill>
                              <a:prstClr val="black"/>
                            </a:solidFill>
                            <a:latin typeface="Cambria Math"/>
                          </a:rPr>
                          <m:t>𝑹</m:t>
                        </m:r>
                      </m:oMath>
                    </m:oMathPara>
                  </a14:m>
                  <a:endParaRPr lang="fr-FR" b="1" dirty="0">
                    <a:solidFill>
                      <a:prstClr val="black"/>
                    </a:solidFill>
                  </a:endParaRPr>
                </a:p>
                <a:p>
                  <a:pPr algn="ctr"/>
                  <a:r>
                    <a:rPr lang="fr-FR" sz="1600" dirty="0">
                      <a:solidFill>
                        <a:prstClr val="black"/>
                      </a:solidFill>
                    </a:rPr>
                    <a:t>(récolte)</a:t>
                  </a:r>
                </a:p>
              </p:txBody>
            </p:sp>
          </mc:Choice>
          <mc:Fallback xmlns="">
            <p:sp>
              <p:nvSpPr>
                <p:cNvPr id="13" name="ZoneTexte 12"/>
                <p:cNvSpPr txBox="1">
                  <a:spLocks noRot="1" noChangeAspect="1" noMove="1" noResize="1" noEditPoints="1" noAdjustHandles="1" noChangeArrowheads="1" noChangeShapeType="1" noTextEdit="1"/>
                </p:cNvSpPr>
                <p:nvPr/>
              </p:nvSpPr>
              <p:spPr>
                <a:xfrm>
                  <a:off x="3314537" y="2856215"/>
                  <a:ext cx="972124" cy="615553"/>
                </a:xfrm>
                <a:prstGeom prst="rect">
                  <a:avLst/>
                </a:prstGeom>
                <a:blipFill rotWithShape="1">
                  <a:blip r:embed="rId6"/>
                  <a:stretch>
                    <a:fillRect b="-11881"/>
                  </a:stretch>
                </a:blipFill>
              </p:spPr>
              <p:txBody>
                <a:bodyPr/>
                <a:lstStyle/>
                <a:p>
                  <a:r>
                    <a:rPr lang="fr-FR">
                      <a:noFill/>
                    </a:rPr>
                    <a:t> </a:t>
                  </a:r>
                </a:p>
              </p:txBody>
            </p:sp>
          </mc:Fallback>
        </mc:AlternateContent>
        <p:sp>
          <p:nvSpPr>
            <p:cNvPr id="26" name="Rectangle 25"/>
            <p:cNvSpPr/>
            <p:nvPr/>
          </p:nvSpPr>
          <p:spPr>
            <a:xfrm>
              <a:off x="5169732" y="3171885"/>
              <a:ext cx="71438" cy="576000"/>
            </a:xfrm>
            <a:prstGeom prst="rect">
              <a:avLst/>
            </a:prstGeom>
            <a:solidFill>
              <a:srgbClr val="FF0000"/>
            </a:solidFill>
            <a:ln w="25400" cap="flat" cmpd="sng" algn="ctr">
              <a:solidFill>
                <a:srgbClr val="FF0000"/>
              </a:solidFill>
              <a:prstDash val="solid"/>
            </a:ln>
            <a:effectLst/>
          </p:spPr>
          <p:txBody>
            <a:bodyPr rtlCol="0" anchor="ctr"/>
            <a:lstStyle/>
            <a:p>
              <a:pPr algn="ctr">
                <a:defRPr/>
              </a:pPr>
              <a:endParaRPr lang="fr-FR" kern="0" dirty="0">
                <a:solidFill>
                  <a:srgbClr val="92D050"/>
                </a:solidFill>
              </a:endParaRPr>
            </a:p>
          </p:txBody>
        </p:sp>
        <p:sp>
          <p:nvSpPr>
            <p:cNvPr id="18" name="Triangle isocèle 17"/>
            <p:cNvSpPr>
              <a:spLocks noChangeAspect="1"/>
            </p:cNvSpPr>
            <p:nvPr/>
          </p:nvSpPr>
          <p:spPr>
            <a:xfrm rot="16200000" flipV="1">
              <a:off x="4052106" y="3540139"/>
              <a:ext cx="260612" cy="208497"/>
            </a:xfrm>
            <a:prstGeom prst="triangl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p:grpSp>
          <p:nvGrpSpPr>
            <p:cNvPr id="2" name="Groupe 1"/>
            <p:cNvGrpSpPr/>
            <p:nvPr/>
          </p:nvGrpSpPr>
          <p:grpSpPr>
            <a:xfrm>
              <a:off x="5300186" y="1087639"/>
              <a:ext cx="974955" cy="2311538"/>
              <a:chOff x="5528764" y="1060086"/>
              <a:chExt cx="974955" cy="2311538"/>
            </a:xfrm>
          </p:grpSpPr>
          <p:sp>
            <p:nvSpPr>
              <p:cNvPr id="16" name="Rectangle 15"/>
              <p:cNvSpPr/>
              <p:nvPr/>
            </p:nvSpPr>
            <p:spPr>
              <a:xfrm>
                <a:off x="5600780" y="1283624"/>
                <a:ext cx="144000" cy="20880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p:sp>
            <p:nvSpPr>
              <p:cNvPr id="19" name="Triangle isocèle 18"/>
              <p:cNvSpPr>
                <a:spLocks noChangeAspect="1"/>
              </p:cNvSpPr>
              <p:nvPr/>
            </p:nvSpPr>
            <p:spPr>
              <a:xfrm>
                <a:off x="5528764" y="1060086"/>
                <a:ext cx="288032" cy="230426"/>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mc:AlternateContent xmlns:mc="http://schemas.openxmlformats.org/markup-compatibility/2006" xmlns:a14="http://schemas.microsoft.com/office/drawing/2010/main">
            <mc:Choice Requires="a14">
              <p:sp>
                <p:nvSpPr>
                  <p:cNvPr id="21" name="ZoneTexte 20"/>
                  <p:cNvSpPr txBox="1"/>
                  <p:nvPr/>
                </p:nvSpPr>
                <p:spPr>
                  <a:xfrm>
                    <a:off x="5692491" y="1456584"/>
                    <a:ext cx="81122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fr-FR" b="1" i="1" smtClean="0">
                              <a:solidFill>
                                <a:prstClr val="black"/>
                              </a:solidFill>
                              <a:latin typeface="Cambria Math"/>
                            </a:rPr>
                            <m:t>𝑬</m:t>
                          </m:r>
                          <m:r>
                            <a:rPr lang="fr-FR" b="1" i="1" smtClean="0">
                              <a:solidFill>
                                <a:prstClr val="black"/>
                              </a:solidFill>
                              <a:latin typeface="Cambria Math"/>
                            </a:rPr>
                            <m:t>𝟐</m:t>
                          </m:r>
                          <m:r>
                            <a:rPr lang="fr-FR" b="1" i="1" smtClean="0">
                              <a:solidFill>
                                <a:prstClr val="black"/>
                              </a:solidFill>
                              <a:latin typeface="Cambria Math"/>
                            </a:rPr>
                            <m:t> </m:t>
                          </m:r>
                        </m:oMath>
                      </m:oMathPara>
                    </a14:m>
                    <a:endParaRPr lang="fr-FR" dirty="0">
                      <a:solidFill>
                        <a:prstClr val="black"/>
                      </a:solidFill>
                    </a:endParaRPr>
                  </a:p>
                </p:txBody>
              </p:sp>
            </mc:Choice>
            <mc:Fallback xmlns="">
              <p:sp>
                <p:nvSpPr>
                  <p:cNvPr id="21" name="ZoneTexte 20"/>
                  <p:cNvSpPr txBox="1">
                    <a:spLocks noRot="1" noChangeAspect="1" noMove="1" noResize="1" noEditPoints="1" noAdjustHandles="1" noChangeArrowheads="1" noChangeShapeType="1" noTextEdit="1"/>
                  </p:cNvSpPr>
                  <p:nvPr/>
                </p:nvSpPr>
                <p:spPr>
                  <a:xfrm>
                    <a:off x="5692491" y="1456584"/>
                    <a:ext cx="811228" cy="369332"/>
                  </a:xfrm>
                  <a:prstGeom prst="rect">
                    <a:avLst/>
                  </a:prstGeom>
                  <a:blipFill rotWithShape="1">
                    <a:blip r:embed="rId7"/>
                    <a:stretch>
                      <a:fillRect/>
                    </a:stretch>
                  </a:blipFill>
                </p:spPr>
                <p:txBody>
                  <a:bodyPr/>
                  <a:lstStyle/>
                  <a:p>
                    <a:r>
                      <a:rPr lang="fr-FR">
                        <a:noFill/>
                      </a:rPr>
                      <a:t> </a:t>
                    </a:r>
                  </a:p>
                </p:txBody>
              </p:sp>
            </mc:Fallback>
          </mc:AlternateContent>
        </p:grpSp>
        <p:grpSp>
          <p:nvGrpSpPr>
            <p:cNvPr id="27" name="Groupe 26"/>
            <p:cNvGrpSpPr>
              <a:grpSpLocks noChangeAspect="1"/>
            </p:cNvGrpSpPr>
            <p:nvPr/>
          </p:nvGrpSpPr>
          <p:grpSpPr>
            <a:xfrm>
              <a:off x="4365115" y="2828184"/>
              <a:ext cx="2083537" cy="1632405"/>
              <a:chOff x="3998028" y="1786966"/>
              <a:chExt cx="1389024" cy="1088270"/>
            </a:xfrm>
          </p:grpSpPr>
          <p:sp>
            <p:nvSpPr>
              <p:cNvPr id="29" name="Rectangle 28"/>
              <p:cNvSpPr/>
              <p:nvPr/>
            </p:nvSpPr>
            <p:spPr>
              <a:xfrm>
                <a:off x="3998028" y="1806230"/>
                <a:ext cx="1389024" cy="1069006"/>
              </a:xfrm>
              <a:prstGeom prst="rect">
                <a:avLst/>
              </a:prstGeom>
              <a:solidFill>
                <a:srgbClr val="1F497D">
                  <a:lumMod val="20000"/>
                  <a:lumOff val="80000"/>
                </a:srgbClr>
              </a:solidFill>
              <a:ln w="25400" cap="flat" cmpd="sng" algn="ctr">
                <a:noFill/>
                <a:prstDash val="solid"/>
              </a:ln>
              <a:effectLst/>
            </p:spPr>
            <p:txBody>
              <a:bodyPr rtlCol="0" anchor="ctr"/>
              <a:lstStyle/>
              <a:p>
                <a:pPr algn="ctr">
                  <a:defRPr/>
                </a:pPr>
                <a:endParaRPr lang="fr-FR" kern="0">
                  <a:solidFill>
                    <a:prstClr val="white"/>
                  </a:solidFill>
                </a:endParaRPr>
              </a:p>
            </p:txBody>
          </p:sp>
          <p:sp>
            <p:nvSpPr>
              <p:cNvPr id="30" name="Forme libre 29"/>
              <p:cNvSpPr/>
              <p:nvPr/>
            </p:nvSpPr>
            <p:spPr>
              <a:xfrm flipH="1">
                <a:off x="4092540" y="1789872"/>
                <a:ext cx="806141" cy="405852"/>
              </a:xfrm>
              <a:custGeom>
                <a:avLst/>
                <a:gdLst>
                  <a:gd name="connsiteX0" fmla="*/ 0 w 1565564"/>
                  <a:gd name="connsiteY0" fmla="*/ 1856509 h 2064327"/>
                  <a:gd name="connsiteX1" fmla="*/ 27709 w 1565564"/>
                  <a:gd name="connsiteY1" fmla="*/ 1731818 h 2064327"/>
                  <a:gd name="connsiteX2" fmla="*/ 124691 w 1565564"/>
                  <a:gd name="connsiteY2" fmla="*/ 1648691 h 2064327"/>
                  <a:gd name="connsiteX3" fmla="*/ 138546 w 1565564"/>
                  <a:gd name="connsiteY3" fmla="*/ 1357746 h 2064327"/>
                  <a:gd name="connsiteX4" fmla="*/ 207818 w 1565564"/>
                  <a:gd name="connsiteY4" fmla="*/ 1260764 h 2064327"/>
                  <a:gd name="connsiteX5" fmla="*/ 207818 w 1565564"/>
                  <a:gd name="connsiteY5" fmla="*/ 748146 h 2064327"/>
                  <a:gd name="connsiteX6" fmla="*/ 290946 w 1565564"/>
                  <a:gd name="connsiteY6" fmla="*/ 983673 h 2064327"/>
                  <a:gd name="connsiteX7" fmla="*/ 346364 w 1565564"/>
                  <a:gd name="connsiteY7" fmla="*/ 1066800 h 2064327"/>
                  <a:gd name="connsiteX8" fmla="*/ 346364 w 1565564"/>
                  <a:gd name="connsiteY8" fmla="*/ 1066800 h 2064327"/>
                  <a:gd name="connsiteX9" fmla="*/ 540327 w 1565564"/>
                  <a:gd name="connsiteY9" fmla="*/ 1011382 h 2064327"/>
                  <a:gd name="connsiteX10" fmla="*/ 526473 w 1565564"/>
                  <a:gd name="connsiteY10" fmla="*/ 706582 h 2064327"/>
                  <a:gd name="connsiteX11" fmla="*/ 581891 w 1565564"/>
                  <a:gd name="connsiteY11" fmla="*/ 595746 h 2064327"/>
                  <a:gd name="connsiteX12" fmla="*/ 637309 w 1565564"/>
                  <a:gd name="connsiteY12" fmla="*/ 180109 h 2064327"/>
                  <a:gd name="connsiteX13" fmla="*/ 762000 w 1565564"/>
                  <a:gd name="connsiteY13" fmla="*/ 471055 h 2064327"/>
                  <a:gd name="connsiteX14" fmla="*/ 762000 w 1565564"/>
                  <a:gd name="connsiteY14" fmla="*/ 471055 h 2064327"/>
                  <a:gd name="connsiteX15" fmla="*/ 858982 w 1565564"/>
                  <a:gd name="connsiteY15" fmla="*/ 180109 h 2064327"/>
                  <a:gd name="connsiteX16" fmla="*/ 983673 w 1565564"/>
                  <a:gd name="connsiteY16" fmla="*/ 0 h 2064327"/>
                  <a:gd name="connsiteX17" fmla="*/ 1052946 w 1565564"/>
                  <a:gd name="connsiteY17" fmla="*/ 290946 h 2064327"/>
                  <a:gd name="connsiteX18" fmla="*/ 1136073 w 1565564"/>
                  <a:gd name="connsiteY18" fmla="*/ 498764 h 2064327"/>
                  <a:gd name="connsiteX19" fmla="*/ 1136073 w 1565564"/>
                  <a:gd name="connsiteY19" fmla="*/ 651164 h 2064327"/>
                  <a:gd name="connsiteX20" fmla="*/ 1136073 w 1565564"/>
                  <a:gd name="connsiteY20" fmla="*/ 651164 h 2064327"/>
                  <a:gd name="connsiteX21" fmla="*/ 1274618 w 1565564"/>
                  <a:gd name="connsiteY21" fmla="*/ 540327 h 2064327"/>
                  <a:gd name="connsiteX22" fmla="*/ 1343891 w 1565564"/>
                  <a:gd name="connsiteY22" fmla="*/ 374073 h 2064327"/>
                  <a:gd name="connsiteX23" fmla="*/ 1440873 w 1565564"/>
                  <a:gd name="connsiteY23" fmla="*/ 235527 h 2064327"/>
                  <a:gd name="connsiteX24" fmla="*/ 1482437 w 1565564"/>
                  <a:gd name="connsiteY24" fmla="*/ 429491 h 2064327"/>
                  <a:gd name="connsiteX25" fmla="*/ 1468582 w 1565564"/>
                  <a:gd name="connsiteY25" fmla="*/ 581891 h 2064327"/>
                  <a:gd name="connsiteX26" fmla="*/ 1399309 w 1565564"/>
                  <a:gd name="connsiteY26" fmla="*/ 720437 h 2064327"/>
                  <a:gd name="connsiteX27" fmla="*/ 1468582 w 1565564"/>
                  <a:gd name="connsiteY27" fmla="*/ 872837 h 2064327"/>
                  <a:gd name="connsiteX28" fmla="*/ 1565564 w 1565564"/>
                  <a:gd name="connsiteY28" fmla="*/ 1080655 h 2064327"/>
                  <a:gd name="connsiteX29" fmla="*/ 1537855 w 1565564"/>
                  <a:gd name="connsiteY29" fmla="*/ 1302327 h 2064327"/>
                  <a:gd name="connsiteX30" fmla="*/ 1537855 w 1565564"/>
                  <a:gd name="connsiteY30" fmla="*/ 1510146 h 2064327"/>
                  <a:gd name="connsiteX31" fmla="*/ 1468582 w 1565564"/>
                  <a:gd name="connsiteY31" fmla="*/ 1648691 h 2064327"/>
                  <a:gd name="connsiteX32" fmla="*/ 1413164 w 1565564"/>
                  <a:gd name="connsiteY32" fmla="*/ 1870364 h 2064327"/>
                  <a:gd name="connsiteX33" fmla="*/ 1205346 w 1565564"/>
                  <a:gd name="connsiteY33" fmla="*/ 1925782 h 2064327"/>
                  <a:gd name="connsiteX34" fmla="*/ 1066800 w 1565564"/>
                  <a:gd name="connsiteY34" fmla="*/ 1967346 h 2064327"/>
                  <a:gd name="connsiteX35" fmla="*/ 789709 w 1565564"/>
                  <a:gd name="connsiteY35" fmla="*/ 2036618 h 2064327"/>
                  <a:gd name="connsiteX36" fmla="*/ 526473 w 1565564"/>
                  <a:gd name="connsiteY36" fmla="*/ 1981200 h 2064327"/>
                  <a:gd name="connsiteX37" fmla="*/ 401782 w 1565564"/>
                  <a:gd name="connsiteY37" fmla="*/ 2064327 h 2064327"/>
                  <a:gd name="connsiteX38" fmla="*/ 207818 w 1565564"/>
                  <a:gd name="connsiteY38" fmla="*/ 2036618 h 2064327"/>
                  <a:gd name="connsiteX39" fmla="*/ 83127 w 1565564"/>
                  <a:gd name="connsiteY39" fmla="*/ 1967346 h 2064327"/>
                  <a:gd name="connsiteX40" fmla="*/ 0 w 1565564"/>
                  <a:gd name="connsiteY40" fmla="*/ 1856509 h 2064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565564" h="2064327">
                    <a:moveTo>
                      <a:pt x="0" y="1856509"/>
                    </a:moveTo>
                    <a:lnTo>
                      <a:pt x="27709" y="1731818"/>
                    </a:lnTo>
                    <a:lnTo>
                      <a:pt x="124691" y="1648691"/>
                    </a:lnTo>
                    <a:lnTo>
                      <a:pt x="138546" y="1357746"/>
                    </a:lnTo>
                    <a:lnTo>
                      <a:pt x="207818" y="1260764"/>
                    </a:lnTo>
                    <a:lnTo>
                      <a:pt x="207818" y="748146"/>
                    </a:lnTo>
                    <a:lnTo>
                      <a:pt x="290946" y="983673"/>
                    </a:lnTo>
                    <a:lnTo>
                      <a:pt x="346364" y="1066800"/>
                    </a:lnTo>
                    <a:lnTo>
                      <a:pt x="346364" y="1066800"/>
                    </a:lnTo>
                    <a:lnTo>
                      <a:pt x="540327" y="1011382"/>
                    </a:lnTo>
                    <a:lnTo>
                      <a:pt x="526473" y="706582"/>
                    </a:lnTo>
                    <a:lnTo>
                      <a:pt x="581891" y="595746"/>
                    </a:lnTo>
                    <a:lnTo>
                      <a:pt x="637309" y="180109"/>
                    </a:lnTo>
                    <a:lnTo>
                      <a:pt x="762000" y="471055"/>
                    </a:lnTo>
                    <a:lnTo>
                      <a:pt x="762000" y="471055"/>
                    </a:lnTo>
                    <a:lnTo>
                      <a:pt x="858982" y="180109"/>
                    </a:lnTo>
                    <a:lnTo>
                      <a:pt x="983673" y="0"/>
                    </a:lnTo>
                    <a:lnTo>
                      <a:pt x="1052946" y="290946"/>
                    </a:lnTo>
                    <a:lnTo>
                      <a:pt x="1136073" y="498764"/>
                    </a:lnTo>
                    <a:lnTo>
                      <a:pt x="1136073" y="651164"/>
                    </a:lnTo>
                    <a:lnTo>
                      <a:pt x="1136073" y="651164"/>
                    </a:lnTo>
                    <a:lnTo>
                      <a:pt x="1274618" y="540327"/>
                    </a:lnTo>
                    <a:lnTo>
                      <a:pt x="1343891" y="374073"/>
                    </a:lnTo>
                    <a:lnTo>
                      <a:pt x="1440873" y="235527"/>
                    </a:lnTo>
                    <a:lnTo>
                      <a:pt x="1482437" y="429491"/>
                    </a:lnTo>
                    <a:lnTo>
                      <a:pt x="1468582" y="581891"/>
                    </a:lnTo>
                    <a:lnTo>
                      <a:pt x="1399309" y="720437"/>
                    </a:lnTo>
                    <a:lnTo>
                      <a:pt x="1468582" y="872837"/>
                    </a:lnTo>
                    <a:lnTo>
                      <a:pt x="1565564" y="1080655"/>
                    </a:lnTo>
                    <a:lnTo>
                      <a:pt x="1537855" y="1302327"/>
                    </a:lnTo>
                    <a:lnTo>
                      <a:pt x="1537855" y="1510146"/>
                    </a:lnTo>
                    <a:lnTo>
                      <a:pt x="1468582" y="1648691"/>
                    </a:lnTo>
                    <a:lnTo>
                      <a:pt x="1413164" y="1870364"/>
                    </a:lnTo>
                    <a:lnTo>
                      <a:pt x="1205346" y="1925782"/>
                    </a:lnTo>
                    <a:lnTo>
                      <a:pt x="1066800" y="1967346"/>
                    </a:lnTo>
                    <a:lnTo>
                      <a:pt x="789709" y="2036618"/>
                    </a:lnTo>
                    <a:lnTo>
                      <a:pt x="526473" y="1981200"/>
                    </a:lnTo>
                    <a:lnTo>
                      <a:pt x="401782" y="2064327"/>
                    </a:lnTo>
                    <a:lnTo>
                      <a:pt x="207818" y="2036618"/>
                    </a:lnTo>
                    <a:lnTo>
                      <a:pt x="83127" y="1967346"/>
                    </a:lnTo>
                    <a:lnTo>
                      <a:pt x="0" y="1856509"/>
                    </a:lnTo>
                    <a:close/>
                  </a:path>
                </a:pathLst>
              </a:custGeom>
              <a:gradFill flip="none" rotWithShape="1">
                <a:gsLst>
                  <a:gs pos="0">
                    <a:srgbClr val="FF9933">
                      <a:shade val="30000"/>
                      <a:satMod val="115000"/>
                    </a:srgbClr>
                  </a:gs>
                  <a:gs pos="50000">
                    <a:srgbClr val="FF9933">
                      <a:shade val="67500"/>
                      <a:satMod val="115000"/>
                    </a:srgbClr>
                  </a:gs>
                  <a:gs pos="100000">
                    <a:srgbClr val="FF9933">
                      <a:shade val="100000"/>
                      <a:satMod val="115000"/>
                    </a:srgbClr>
                  </a:gs>
                </a:gsLst>
                <a:lin ang="16200000" scaled="1"/>
                <a:tileRect/>
              </a:gradFill>
              <a:ln w="25400" cap="flat" cmpd="sng" algn="ctr">
                <a:noFill/>
                <a:prstDash val="solid"/>
              </a:ln>
              <a:effectLst/>
            </p:spPr>
            <p:txBody>
              <a:bodyPr rtlCol="0" anchor="ctr"/>
              <a:lstStyle/>
              <a:p>
                <a:pPr algn="ctr">
                  <a:defRPr/>
                </a:pPr>
                <a:endParaRPr lang="fr-FR" kern="0">
                  <a:solidFill>
                    <a:prstClr val="white"/>
                  </a:solidFill>
                </a:endParaRPr>
              </a:p>
            </p:txBody>
          </p:sp>
          <p:sp>
            <p:nvSpPr>
              <p:cNvPr id="31" name="Forme libre 30"/>
              <p:cNvSpPr/>
              <p:nvPr/>
            </p:nvSpPr>
            <p:spPr>
              <a:xfrm flipH="1">
                <a:off x="4293968" y="1907679"/>
                <a:ext cx="620657" cy="288046"/>
              </a:xfrm>
              <a:custGeom>
                <a:avLst/>
                <a:gdLst>
                  <a:gd name="connsiteX0" fmla="*/ 0 w 1205346"/>
                  <a:gd name="connsiteY0" fmla="*/ 983673 h 1039091"/>
                  <a:gd name="connsiteX1" fmla="*/ 166255 w 1205346"/>
                  <a:gd name="connsiteY1" fmla="*/ 803563 h 1039091"/>
                  <a:gd name="connsiteX2" fmla="*/ 263237 w 1205346"/>
                  <a:gd name="connsiteY2" fmla="*/ 748145 h 1039091"/>
                  <a:gd name="connsiteX3" fmla="*/ 346364 w 1205346"/>
                  <a:gd name="connsiteY3" fmla="*/ 678873 h 1039091"/>
                  <a:gd name="connsiteX4" fmla="*/ 415637 w 1205346"/>
                  <a:gd name="connsiteY4" fmla="*/ 581891 h 1039091"/>
                  <a:gd name="connsiteX5" fmla="*/ 415637 w 1205346"/>
                  <a:gd name="connsiteY5" fmla="*/ 581891 h 1039091"/>
                  <a:gd name="connsiteX6" fmla="*/ 457200 w 1205346"/>
                  <a:gd name="connsiteY6" fmla="*/ 360218 h 1039091"/>
                  <a:gd name="connsiteX7" fmla="*/ 595746 w 1205346"/>
                  <a:gd name="connsiteY7" fmla="*/ 554182 h 1039091"/>
                  <a:gd name="connsiteX8" fmla="*/ 678873 w 1205346"/>
                  <a:gd name="connsiteY8" fmla="*/ 429491 h 1039091"/>
                  <a:gd name="connsiteX9" fmla="*/ 775855 w 1205346"/>
                  <a:gd name="connsiteY9" fmla="*/ 110836 h 1039091"/>
                  <a:gd name="connsiteX10" fmla="*/ 858982 w 1205346"/>
                  <a:gd name="connsiteY10" fmla="*/ 249382 h 1039091"/>
                  <a:gd name="connsiteX11" fmla="*/ 900546 w 1205346"/>
                  <a:gd name="connsiteY11" fmla="*/ 290945 h 1039091"/>
                  <a:gd name="connsiteX12" fmla="*/ 969819 w 1205346"/>
                  <a:gd name="connsiteY12" fmla="*/ 304800 h 1039091"/>
                  <a:gd name="connsiteX13" fmla="*/ 969819 w 1205346"/>
                  <a:gd name="connsiteY13" fmla="*/ 304800 h 1039091"/>
                  <a:gd name="connsiteX14" fmla="*/ 1205346 w 1205346"/>
                  <a:gd name="connsiteY14" fmla="*/ 0 h 1039091"/>
                  <a:gd name="connsiteX15" fmla="*/ 1177637 w 1205346"/>
                  <a:gd name="connsiteY15" fmla="*/ 263236 h 1039091"/>
                  <a:gd name="connsiteX16" fmla="*/ 1149928 w 1205346"/>
                  <a:gd name="connsiteY16" fmla="*/ 374073 h 1039091"/>
                  <a:gd name="connsiteX17" fmla="*/ 1108364 w 1205346"/>
                  <a:gd name="connsiteY17" fmla="*/ 526473 h 1039091"/>
                  <a:gd name="connsiteX18" fmla="*/ 1191491 w 1205346"/>
                  <a:gd name="connsiteY18" fmla="*/ 637309 h 1039091"/>
                  <a:gd name="connsiteX19" fmla="*/ 1122219 w 1205346"/>
                  <a:gd name="connsiteY19" fmla="*/ 789709 h 1039091"/>
                  <a:gd name="connsiteX20" fmla="*/ 1122219 w 1205346"/>
                  <a:gd name="connsiteY20" fmla="*/ 789709 h 1039091"/>
                  <a:gd name="connsiteX21" fmla="*/ 983673 w 1205346"/>
                  <a:gd name="connsiteY21" fmla="*/ 900545 h 1039091"/>
                  <a:gd name="connsiteX22" fmla="*/ 858982 w 1205346"/>
                  <a:gd name="connsiteY22" fmla="*/ 1025236 h 1039091"/>
                  <a:gd name="connsiteX23" fmla="*/ 637309 w 1205346"/>
                  <a:gd name="connsiteY23" fmla="*/ 983673 h 1039091"/>
                  <a:gd name="connsiteX24" fmla="*/ 429491 w 1205346"/>
                  <a:gd name="connsiteY24" fmla="*/ 983673 h 1039091"/>
                  <a:gd name="connsiteX25" fmla="*/ 346364 w 1205346"/>
                  <a:gd name="connsiteY25" fmla="*/ 1039091 h 1039091"/>
                  <a:gd name="connsiteX26" fmla="*/ 110837 w 1205346"/>
                  <a:gd name="connsiteY26" fmla="*/ 942109 h 1039091"/>
                  <a:gd name="connsiteX27" fmla="*/ 69273 w 1205346"/>
                  <a:gd name="connsiteY27" fmla="*/ 886691 h 1039091"/>
                  <a:gd name="connsiteX28" fmla="*/ 69273 w 1205346"/>
                  <a:gd name="connsiteY28" fmla="*/ 886691 h 1039091"/>
                  <a:gd name="connsiteX29" fmla="*/ 180109 w 1205346"/>
                  <a:gd name="connsiteY29" fmla="*/ 831273 h 1039091"/>
                  <a:gd name="connsiteX30" fmla="*/ 0 w 1205346"/>
                  <a:gd name="connsiteY30" fmla="*/ 983673 h 1039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205346" h="1039091">
                    <a:moveTo>
                      <a:pt x="0" y="983673"/>
                    </a:moveTo>
                    <a:lnTo>
                      <a:pt x="166255" y="803563"/>
                    </a:lnTo>
                    <a:lnTo>
                      <a:pt x="263237" y="748145"/>
                    </a:lnTo>
                    <a:lnTo>
                      <a:pt x="346364" y="678873"/>
                    </a:lnTo>
                    <a:lnTo>
                      <a:pt x="415637" y="581891"/>
                    </a:lnTo>
                    <a:lnTo>
                      <a:pt x="415637" y="581891"/>
                    </a:lnTo>
                    <a:lnTo>
                      <a:pt x="457200" y="360218"/>
                    </a:lnTo>
                    <a:lnTo>
                      <a:pt x="595746" y="554182"/>
                    </a:lnTo>
                    <a:lnTo>
                      <a:pt x="678873" y="429491"/>
                    </a:lnTo>
                    <a:lnTo>
                      <a:pt x="775855" y="110836"/>
                    </a:lnTo>
                    <a:lnTo>
                      <a:pt x="858982" y="249382"/>
                    </a:lnTo>
                    <a:lnTo>
                      <a:pt x="900546" y="290945"/>
                    </a:lnTo>
                    <a:lnTo>
                      <a:pt x="969819" y="304800"/>
                    </a:lnTo>
                    <a:lnTo>
                      <a:pt x="969819" y="304800"/>
                    </a:lnTo>
                    <a:lnTo>
                      <a:pt x="1205346" y="0"/>
                    </a:lnTo>
                    <a:lnTo>
                      <a:pt x="1177637" y="263236"/>
                    </a:lnTo>
                    <a:lnTo>
                      <a:pt x="1149928" y="374073"/>
                    </a:lnTo>
                    <a:lnTo>
                      <a:pt x="1108364" y="526473"/>
                    </a:lnTo>
                    <a:lnTo>
                      <a:pt x="1191491" y="637309"/>
                    </a:lnTo>
                    <a:lnTo>
                      <a:pt x="1122219" y="789709"/>
                    </a:lnTo>
                    <a:lnTo>
                      <a:pt x="1122219" y="789709"/>
                    </a:lnTo>
                    <a:lnTo>
                      <a:pt x="983673" y="900545"/>
                    </a:lnTo>
                    <a:lnTo>
                      <a:pt x="858982" y="1025236"/>
                    </a:lnTo>
                    <a:lnTo>
                      <a:pt x="637309" y="983673"/>
                    </a:lnTo>
                    <a:lnTo>
                      <a:pt x="429491" y="983673"/>
                    </a:lnTo>
                    <a:lnTo>
                      <a:pt x="346364" y="1039091"/>
                    </a:lnTo>
                    <a:lnTo>
                      <a:pt x="110837" y="942109"/>
                    </a:lnTo>
                    <a:lnTo>
                      <a:pt x="69273" y="886691"/>
                    </a:lnTo>
                    <a:lnTo>
                      <a:pt x="69273" y="886691"/>
                    </a:lnTo>
                    <a:lnTo>
                      <a:pt x="180109" y="831273"/>
                    </a:lnTo>
                    <a:lnTo>
                      <a:pt x="0" y="983673"/>
                    </a:lnTo>
                    <a:close/>
                  </a:path>
                </a:pathLst>
              </a:custGeom>
              <a:gradFill flip="none" rotWithShape="1">
                <a:gsLst>
                  <a:gs pos="0">
                    <a:srgbClr val="F34711">
                      <a:shade val="30000"/>
                      <a:satMod val="115000"/>
                    </a:srgbClr>
                  </a:gs>
                  <a:gs pos="50000">
                    <a:srgbClr val="F34711">
                      <a:shade val="67500"/>
                      <a:satMod val="115000"/>
                    </a:srgbClr>
                  </a:gs>
                  <a:gs pos="100000">
                    <a:srgbClr val="F34711">
                      <a:shade val="100000"/>
                      <a:satMod val="115000"/>
                    </a:srgbClr>
                  </a:gs>
                </a:gsLst>
                <a:lin ang="18900000" scaled="1"/>
                <a:tileRect/>
              </a:gradFill>
              <a:ln w="25400" cap="flat" cmpd="sng" algn="ctr">
                <a:noFill/>
                <a:prstDash val="solid"/>
              </a:ln>
              <a:effectLst/>
            </p:spPr>
            <p:txBody>
              <a:bodyPr rtlCol="0" anchor="ctr"/>
              <a:lstStyle/>
              <a:p>
                <a:pPr algn="ctr">
                  <a:defRPr/>
                </a:pPr>
                <a:endParaRPr lang="fr-FR" kern="0">
                  <a:solidFill>
                    <a:prstClr val="white"/>
                  </a:solidFill>
                </a:endParaRPr>
              </a:p>
            </p:txBody>
          </p:sp>
          <p:grpSp>
            <p:nvGrpSpPr>
              <p:cNvPr id="32" name="Groupe 31"/>
              <p:cNvGrpSpPr/>
              <p:nvPr/>
            </p:nvGrpSpPr>
            <p:grpSpPr>
              <a:xfrm>
                <a:off x="3998028" y="2353133"/>
                <a:ext cx="1124975" cy="351149"/>
                <a:chOff x="5004048" y="490526"/>
                <a:chExt cx="3408218" cy="886691"/>
              </a:xfrm>
            </p:grpSpPr>
            <p:sp>
              <p:nvSpPr>
                <p:cNvPr id="75" name="Forme libre 74"/>
                <p:cNvSpPr/>
                <p:nvPr/>
              </p:nvSpPr>
              <p:spPr>
                <a:xfrm>
                  <a:off x="5004048" y="490526"/>
                  <a:ext cx="457201" cy="845127"/>
                </a:xfrm>
                <a:custGeom>
                  <a:avLst/>
                  <a:gdLst>
                    <a:gd name="connsiteX0" fmla="*/ 110837 w 415637"/>
                    <a:gd name="connsiteY0" fmla="*/ 27709 h 845127"/>
                    <a:gd name="connsiteX1" fmla="*/ 207819 w 415637"/>
                    <a:gd name="connsiteY1" fmla="*/ 0 h 845127"/>
                    <a:gd name="connsiteX2" fmla="*/ 290946 w 415637"/>
                    <a:gd name="connsiteY2" fmla="*/ 0 h 845127"/>
                    <a:gd name="connsiteX3" fmla="*/ 374073 w 415637"/>
                    <a:gd name="connsiteY3" fmla="*/ 55418 h 845127"/>
                    <a:gd name="connsiteX4" fmla="*/ 401782 w 415637"/>
                    <a:gd name="connsiteY4" fmla="*/ 180109 h 845127"/>
                    <a:gd name="connsiteX5" fmla="*/ 401782 w 415637"/>
                    <a:gd name="connsiteY5" fmla="*/ 263237 h 845127"/>
                    <a:gd name="connsiteX6" fmla="*/ 401782 w 415637"/>
                    <a:gd name="connsiteY6" fmla="*/ 346364 h 845127"/>
                    <a:gd name="connsiteX7" fmla="*/ 415637 w 415637"/>
                    <a:gd name="connsiteY7" fmla="*/ 429491 h 845127"/>
                    <a:gd name="connsiteX8" fmla="*/ 401782 w 415637"/>
                    <a:gd name="connsiteY8" fmla="*/ 512618 h 845127"/>
                    <a:gd name="connsiteX9" fmla="*/ 374073 w 415637"/>
                    <a:gd name="connsiteY9" fmla="*/ 568037 h 845127"/>
                    <a:gd name="connsiteX10" fmla="*/ 374073 w 415637"/>
                    <a:gd name="connsiteY10" fmla="*/ 623455 h 845127"/>
                    <a:gd name="connsiteX11" fmla="*/ 360219 w 415637"/>
                    <a:gd name="connsiteY11" fmla="*/ 692727 h 845127"/>
                    <a:gd name="connsiteX12" fmla="*/ 360219 w 415637"/>
                    <a:gd name="connsiteY12" fmla="*/ 789709 h 845127"/>
                    <a:gd name="connsiteX13" fmla="*/ 318655 w 415637"/>
                    <a:gd name="connsiteY13" fmla="*/ 845127 h 845127"/>
                    <a:gd name="connsiteX14" fmla="*/ 235528 w 415637"/>
                    <a:gd name="connsiteY14" fmla="*/ 817418 h 845127"/>
                    <a:gd name="connsiteX15" fmla="*/ 166255 w 415637"/>
                    <a:gd name="connsiteY15" fmla="*/ 748146 h 845127"/>
                    <a:gd name="connsiteX16" fmla="*/ 124691 w 415637"/>
                    <a:gd name="connsiteY16" fmla="*/ 678873 h 845127"/>
                    <a:gd name="connsiteX17" fmla="*/ 110837 w 415637"/>
                    <a:gd name="connsiteY17" fmla="*/ 595746 h 845127"/>
                    <a:gd name="connsiteX18" fmla="*/ 110837 w 415637"/>
                    <a:gd name="connsiteY18" fmla="*/ 595746 h 845127"/>
                    <a:gd name="connsiteX19" fmla="*/ 55419 w 415637"/>
                    <a:gd name="connsiteY19" fmla="*/ 498764 h 845127"/>
                    <a:gd name="connsiteX20" fmla="*/ 27709 w 415637"/>
                    <a:gd name="connsiteY20" fmla="*/ 443346 h 845127"/>
                    <a:gd name="connsiteX21" fmla="*/ 27709 w 415637"/>
                    <a:gd name="connsiteY21" fmla="*/ 443346 h 845127"/>
                    <a:gd name="connsiteX22" fmla="*/ 0 w 415637"/>
                    <a:gd name="connsiteY22" fmla="*/ 304800 h 845127"/>
                    <a:gd name="connsiteX23" fmla="*/ 0 w 415637"/>
                    <a:gd name="connsiteY23" fmla="*/ 249382 h 845127"/>
                    <a:gd name="connsiteX24" fmla="*/ 13855 w 415637"/>
                    <a:gd name="connsiteY24" fmla="*/ 207818 h 845127"/>
                    <a:gd name="connsiteX25" fmla="*/ 69273 w 415637"/>
                    <a:gd name="connsiteY25" fmla="*/ 193964 h 845127"/>
                    <a:gd name="connsiteX26" fmla="*/ 96982 w 415637"/>
                    <a:gd name="connsiteY26" fmla="*/ 152400 h 845127"/>
                    <a:gd name="connsiteX27" fmla="*/ 96982 w 415637"/>
                    <a:gd name="connsiteY27" fmla="*/ 110837 h 845127"/>
                    <a:gd name="connsiteX28" fmla="*/ 110837 w 415637"/>
                    <a:gd name="connsiteY28" fmla="*/ 27709 h 845127"/>
                    <a:gd name="connsiteX0" fmla="*/ 110837 w 443346"/>
                    <a:gd name="connsiteY0" fmla="*/ 27709 h 845127"/>
                    <a:gd name="connsiteX1" fmla="*/ 207819 w 443346"/>
                    <a:gd name="connsiteY1" fmla="*/ 0 h 845127"/>
                    <a:gd name="connsiteX2" fmla="*/ 290946 w 443346"/>
                    <a:gd name="connsiteY2" fmla="*/ 0 h 845127"/>
                    <a:gd name="connsiteX3" fmla="*/ 374073 w 443346"/>
                    <a:gd name="connsiteY3" fmla="*/ 55418 h 845127"/>
                    <a:gd name="connsiteX4" fmla="*/ 443346 w 443346"/>
                    <a:gd name="connsiteY4" fmla="*/ 180109 h 845127"/>
                    <a:gd name="connsiteX5" fmla="*/ 401782 w 443346"/>
                    <a:gd name="connsiteY5" fmla="*/ 263237 h 845127"/>
                    <a:gd name="connsiteX6" fmla="*/ 401782 w 443346"/>
                    <a:gd name="connsiteY6" fmla="*/ 346364 h 845127"/>
                    <a:gd name="connsiteX7" fmla="*/ 415637 w 443346"/>
                    <a:gd name="connsiteY7" fmla="*/ 429491 h 845127"/>
                    <a:gd name="connsiteX8" fmla="*/ 401782 w 443346"/>
                    <a:gd name="connsiteY8" fmla="*/ 512618 h 845127"/>
                    <a:gd name="connsiteX9" fmla="*/ 374073 w 443346"/>
                    <a:gd name="connsiteY9" fmla="*/ 568037 h 845127"/>
                    <a:gd name="connsiteX10" fmla="*/ 374073 w 443346"/>
                    <a:gd name="connsiteY10" fmla="*/ 623455 h 845127"/>
                    <a:gd name="connsiteX11" fmla="*/ 360219 w 443346"/>
                    <a:gd name="connsiteY11" fmla="*/ 692727 h 845127"/>
                    <a:gd name="connsiteX12" fmla="*/ 360219 w 443346"/>
                    <a:gd name="connsiteY12" fmla="*/ 789709 h 845127"/>
                    <a:gd name="connsiteX13" fmla="*/ 318655 w 443346"/>
                    <a:gd name="connsiteY13" fmla="*/ 845127 h 845127"/>
                    <a:gd name="connsiteX14" fmla="*/ 235528 w 443346"/>
                    <a:gd name="connsiteY14" fmla="*/ 817418 h 845127"/>
                    <a:gd name="connsiteX15" fmla="*/ 166255 w 443346"/>
                    <a:gd name="connsiteY15" fmla="*/ 748146 h 845127"/>
                    <a:gd name="connsiteX16" fmla="*/ 124691 w 443346"/>
                    <a:gd name="connsiteY16" fmla="*/ 678873 h 845127"/>
                    <a:gd name="connsiteX17" fmla="*/ 110837 w 443346"/>
                    <a:gd name="connsiteY17" fmla="*/ 595746 h 845127"/>
                    <a:gd name="connsiteX18" fmla="*/ 110837 w 443346"/>
                    <a:gd name="connsiteY18" fmla="*/ 595746 h 845127"/>
                    <a:gd name="connsiteX19" fmla="*/ 55419 w 443346"/>
                    <a:gd name="connsiteY19" fmla="*/ 498764 h 845127"/>
                    <a:gd name="connsiteX20" fmla="*/ 27709 w 443346"/>
                    <a:gd name="connsiteY20" fmla="*/ 443346 h 845127"/>
                    <a:gd name="connsiteX21" fmla="*/ 27709 w 443346"/>
                    <a:gd name="connsiteY21" fmla="*/ 443346 h 845127"/>
                    <a:gd name="connsiteX22" fmla="*/ 0 w 443346"/>
                    <a:gd name="connsiteY22" fmla="*/ 304800 h 845127"/>
                    <a:gd name="connsiteX23" fmla="*/ 0 w 443346"/>
                    <a:gd name="connsiteY23" fmla="*/ 249382 h 845127"/>
                    <a:gd name="connsiteX24" fmla="*/ 13855 w 443346"/>
                    <a:gd name="connsiteY24" fmla="*/ 207818 h 845127"/>
                    <a:gd name="connsiteX25" fmla="*/ 69273 w 443346"/>
                    <a:gd name="connsiteY25" fmla="*/ 193964 h 845127"/>
                    <a:gd name="connsiteX26" fmla="*/ 96982 w 443346"/>
                    <a:gd name="connsiteY26" fmla="*/ 152400 h 845127"/>
                    <a:gd name="connsiteX27" fmla="*/ 96982 w 443346"/>
                    <a:gd name="connsiteY27" fmla="*/ 110837 h 845127"/>
                    <a:gd name="connsiteX28" fmla="*/ 110837 w 443346"/>
                    <a:gd name="connsiteY28" fmla="*/ 27709 h 845127"/>
                    <a:gd name="connsiteX0" fmla="*/ 110837 w 458126"/>
                    <a:gd name="connsiteY0" fmla="*/ 27709 h 845127"/>
                    <a:gd name="connsiteX1" fmla="*/ 207819 w 458126"/>
                    <a:gd name="connsiteY1" fmla="*/ 0 h 845127"/>
                    <a:gd name="connsiteX2" fmla="*/ 290946 w 458126"/>
                    <a:gd name="connsiteY2" fmla="*/ 0 h 845127"/>
                    <a:gd name="connsiteX3" fmla="*/ 374073 w 458126"/>
                    <a:gd name="connsiteY3" fmla="*/ 55418 h 845127"/>
                    <a:gd name="connsiteX4" fmla="*/ 443346 w 458126"/>
                    <a:gd name="connsiteY4" fmla="*/ 180109 h 845127"/>
                    <a:gd name="connsiteX5" fmla="*/ 457200 w 458126"/>
                    <a:gd name="connsiteY5" fmla="*/ 290946 h 845127"/>
                    <a:gd name="connsiteX6" fmla="*/ 401782 w 458126"/>
                    <a:gd name="connsiteY6" fmla="*/ 346364 h 845127"/>
                    <a:gd name="connsiteX7" fmla="*/ 415637 w 458126"/>
                    <a:gd name="connsiteY7" fmla="*/ 429491 h 845127"/>
                    <a:gd name="connsiteX8" fmla="*/ 401782 w 458126"/>
                    <a:gd name="connsiteY8" fmla="*/ 512618 h 845127"/>
                    <a:gd name="connsiteX9" fmla="*/ 374073 w 458126"/>
                    <a:gd name="connsiteY9" fmla="*/ 568037 h 845127"/>
                    <a:gd name="connsiteX10" fmla="*/ 374073 w 458126"/>
                    <a:gd name="connsiteY10" fmla="*/ 623455 h 845127"/>
                    <a:gd name="connsiteX11" fmla="*/ 360219 w 458126"/>
                    <a:gd name="connsiteY11" fmla="*/ 692727 h 845127"/>
                    <a:gd name="connsiteX12" fmla="*/ 360219 w 458126"/>
                    <a:gd name="connsiteY12" fmla="*/ 789709 h 845127"/>
                    <a:gd name="connsiteX13" fmla="*/ 318655 w 458126"/>
                    <a:gd name="connsiteY13" fmla="*/ 845127 h 845127"/>
                    <a:gd name="connsiteX14" fmla="*/ 235528 w 458126"/>
                    <a:gd name="connsiteY14" fmla="*/ 817418 h 845127"/>
                    <a:gd name="connsiteX15" fmla="*/ 166255 w 458126"/>
                    <a:gd name="connsiteY15" fmla="*/ 748146 h 845127"/>
                    <a:gd name="connsiteX16" fmla="*/ 124691 w 458126"/>
                    <a:gd name="connsiteY16" fmla="*/ 678873 h 845127"/>
                    <a:gd name="connsiteX17" fmla="*/ 110837 w 458126"/>
                    <a:gd name="connsiteY17" fmla="*/ 595746 h 845127"/>
                    <a:gd name="connsiteX18" fmla="*/ 110837 w 458126"/>
                    <a:gd name="connsiteY18" fmla="*/ 595746 h 845127"/>
                    <a:gd name="connsiteX19" fmla="*/ 55419 w 458126"/>
                    <a:gd name="connsiteY19" fmla="*/ 498764 h 845127"/>
                    <a:gd name="connsiteX20" fmla="*/ 27709 w 458126"/>
                    <a:gd name="connsiteY20" fmla="*/ 443346 h 845127"/>
                    <a:gd name="connsiteX21" fmla="*/ 27709 w 458126"/>
                    <a:gd name="connsiteY21" fmla="*/ 443346 h 845127"/>
                    <a:gd name="connsiteX22" fmla="*/ 0 w 458126"/>
                    <a:gd name="connsiteY22" fmla="*/ 304800 h 845127"/>
                    <a:gd name="connsiteX23" fmla="*/ 0 w 458126"/>
                    <a:gd name="connsiteY23" fmla="*/ 249382 h 845127"/>
                    <a:gd name="connsiteX24" fmla="*/ 13855 w 458126"/>
                    <a:gd name="connsiteY24" fmla="*/ 207818 h 845127"/>
                    <a:gd name="connsiteX25" fmla="*/ 69273 w 458126"/>
                    <a:gd name="connsiteY25" fmla="*/ 193964 h 845127"/>
                    <a:gd name="connsiteX26" fmla="*/ 96982 w 458126"/>
                    <a:gd name="connsiteY26" fmla="*/ 152400 h 845127"/>
                    <a:gd name="connsiteX27" fmla="*/ 96982 w 458126"/>
                    <a:gd name="connsiteY27" fmla="*/ 110837 h 845127"/>
                    <a:gd name="connsiteX28" fmla="*/ 110837 w 458126"/>
                    <a:gd name="connsiteY28" fmla="*/ 27709 h 845127"/>
                    <a:gd name="connsiteX0" fmla="*/ 110837 w 458126"/>
                    <a:gd name="connsiteY0" fmla="*/ 27709 h 845127"/>
                    <a:gd name="connsiteX1" fmla="*/ 207819 w 458126"/>
                    <a:gd name="connsiteY1" fmla="*/ 0 h 845127"/>
                    <a:gd name="connsiteX2" fmla="*/ 290946 w 458126"/>
                    <a:gd name="connsiteY2" fmla="*/ 0 h 845127"/>
                    <a:gd name="connsiteX3" fmla="*/ 374073 w 458126"/>
                    <a:gd name="connsiteY3" fmla="*/ 55418 h 845127"/>
                    <a:gd name="connsiteX4" fmla="*/ 443346 w 458126"/>
                    <a:gd name="connsiteY4" fmla="*/ 180109 h 845127"/>
                    <a:gd name="connsiteX5" fmla="*/ 457200 w 458126"/>
                    <a:gd name="connsiteY5" fmla="*/ 290946 h 845127"/>
                    <a:gd name="connsiteX6" fmla="*/ 401782 w 458126"/>
                    <a:gd name="connsiteY6" fmla="*/ 346364 h 845127"/>
                    <a:gd name="connsiteX7" fmla="*/ 457201 w 458126"/>
                    <a:gd name="connsiteY7" fmla="*/ 471055 h 845127"/>
                    <a:gd name="connsiteX8" fmla="*/ 401782 w 458126"/>
                    <a:gd name="connsiteY8" fmla="*/ 512618 h 845127"/>
                    <a:gd name="connsiteX9" fmla="*/ 374073 w 458126"/>
                    <a:gd name="connsiteY9" fmla="*/ 568037 h 845127"/>
                    <a:gd name="connsiteX10" fmla="*/ 374073 w 458126"/>
                    <a:gd name="connsiteY10" fmla="*/ 623455 h 845127"/>
                    <a:gd name="connsiteX11" fmla="*/ 360219 w 458126"/>
                    <a:gd name="connsiteY11" fmla="*/ 692727 h 845127"/>
                    <a:gd name="connsiteX12" fmla="*/ 360219 w 458126"/>
                    <a:gd name="connsiteY12" fmla="*/ 789709 h 845127"/>
                    <a:gd name="connsiteX13" fmla="*/ 318655 w 458126"/>
                    <a:gd name="connsiteY13" fmla="*/ 845127 h 845127"/>
                    <a:gd name="connsiteX14" fmla="*/ 235528 w 458126"/>
                    <a:gd name="connsiteY14" fmla="*/ 817418 h 845127"/>
                    <a:gd name="connsiteX15" fmla="*/ 166255 w 458126"/>
                    <a:gd name="connsiteY15" fmla="*/ 748146 h 845127"/>
                    <a:gd name="connsiteX16" fmla="*/ 124691 w 458126"/>
                    <a:gd name="connsiteY16" fmla="*/ 678873 h 845127"/>
                    <a:gd name="connsiteX17" fmla="*/ 110837 w 458126"/>
                    <a:gd name="connsiteY17" fmla="*/ 595746 h 845127"/>
                    <a:gd name="connsiteX18" fmla="*/ 110837 w 458126"/>
                    <a:gd name="connsiteY18" fmla="*/ 595746 h 845127"/>
                    <a:gd name="connsiteX19" fmla="*/ 55419 w 458126"/>
                    <a:gd name="connsiteY19" fmla="*/ 498764 h 845127"/>
                    <a:gd name="connsiteX20" fmla="*/ 27709 w 458126"/>
                    <a:gd name="connsiteY20" fmla="*/ 443346 h 845127"/>
                    <a:gd name="connsiteX21" fmla="*/ 27709 w 458126"/>
                    <a:gd name="connsiteY21" fmla="*/ 443346 h 845127"/>
                    <a:gd name="connsiteX22" fmla="*/ 0 w 458126"/>
                    <a:gd name="connsiteY22" fmla="*/ 304800 h 845127"/>
                    <a:gd name="connsiteX23" fmla="*/ 0 w 458126"/>
                    <a:gd name="connsiteY23" fmla="*/ 249382 h 845127"/>
                    <a:gd name="connsiteX24" fmla="*/ 13855 w 458126"/>
                    <a:gd name="connsiteY24" fmla="*/ 207818 h 845127"/>
                    <a:gd name="connsiteX25" fmla="*/ 69273 w 458126"/>
                    <a:gd name="connsiteY25" fmla="*/ 193964 h 845127"/>
                    <a:gd name="connsiteX26" fmla="*/ 96982 w 458126"/>
                    <a:gd name="connsiteY26" fmla="*/ 152400 h 845127"/>
                    <a:gd name="connsiteX27" fmla="*/ 96982 w 458126"/>
                    <a:gd name="connsiteY27" fmla="*/ 110837 h 845127"/>
                    <a:gd name="connsiteX28" fmla="*/ 110837 w 458126"/>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01782 w 457201"/>
                    <a:gd name="connsiteY8" fmla="*/ 512618 h 845127"/>
                    <a:gd name="connsiteX9" fmla="*/ 374073 w 457201"/>
                    <a:gd name="connsiteY9" fmla="*/ 568037 h 845127"/>
                    <a:gd name="connsiteX10" fmla="*/ 374073 w 457201"/>
                    <a:gd name="connsiteY10" fmla="*/ 623455 h 845127"/>
                    <a:gd name="connsiteX11" fmla="*/ 360219 w 457201"/>
                    <a:gd name="connsiteY11" fmla="*/ 692727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01782 w 457201"/>
                    <a:gd name="connsiteY8" fmla="*/ 512618 h 845127"/>
                    <a:gd name="connsiteX9" fmla="*/ 374073 w 457201"/>
                    <a:gd name="connsiteY9" fmla="*/ 568037 h 845127"/>
                    <a:gd name="connsiteX10" fmla="*/ 374073 w 457201"/>
                    <a:gd name="connsiteY10" fmla="*/ 623455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01782 w 457201"/>
                    <a:gd name="connsiteY8" fmla="*/ 512618 h 845127"/>
                    <a:gd name="connsiteX9" fmla="*/ 443346 w 457201"/>
                    <a:gd name="connsiteY9" fmla="*/ 609600 h 845127"/>
                    <a:gd name="connsiteX10" fmla="*/ 374073 w 457201"/>
                    <a:gd name="connsiteY10" fmla="*/ 623455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374073 w 457201"/>
                    <a:gd name="connsiteY10" fmla="*/ 623455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443346 w 457201"/>
                    <a:gd name="connsiteY10" fmla="*/ 665019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443346 w 457201"/>
                    <a:gd name="connsiteY10" fmla="*/ 665019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55419 w 457201"/>
                    <a:gd name="connsiteY26" fmla="*/ 124691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443346 w 457201"/>
                    <a:gd name="connsiteY10" fmla="*/ 665019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27710 w 457201"/>
                    <a:gd name="connsiteY25" fmla="*/ 193964 h 845127"/>
                    <a:gd name="connsiteX26" fmla="*/ 55419 w 457201"/>
                    <a:gd name="connsiteY26" fmla="*/ 124691 h 845127"/>
                    <a:gd name="connsiteX27" fmla="*/ 96982 w 457201"/>
                    <a:gd name="connsiteY27" fmla="*/ 110837 h 845127"/>
                    <a:gd name="connsiteX28" fmla="*/ 110837 w 457201"/>
                    <a:gd name="connsiteY28" fmla="*/ 27709 h 845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57201" h="845127">
                      <a:moveTo>
                        <a:pt x="110837" y="27709"/>
                      </a:moveTo>
                      <a:lnTo>
                        <a:pt x="207819" y="0"/>
                      </a:lnTo>
                      <a:lnTo>
                        <a:pt x="290946" y="0"/>
                      </a:lnTo>
                      <a:lnTo>
                        <a:pt x="374073" y="55418"/>
                      </a:lnTo>
                      <a:lnTo>
                        <a:pt x="443346" y="180109"/>
                      </a:lnTo>
                      <a:cubicBezTo>
                        <a:pt x="429491" y="207818"/>
                        <a:pt x="457200" y="260928"/>
                        <a:pt x="457200" y="290946"/>
                      </a:cubicBezTo>
                      <a:cubicBezTo>
                        <a:pt x="457200" y="320964"/>
                        <a:pt x="443346" y="332509"/>
                        <a:pt x="443346" y="360218"/>
                      </a:cubicBezTo>
                      <a:lnTo>
                        <a:pt x="457201" y="471055"/>
                      </a:lnTo>
                      <a:lnTo>
                        <a:pt x="443346" y="526473"/>
                      </a:lnTo>
                      <a:lnTo>
                        <a:pt x="443346" y="609600"/>
                      </a:lnTo>
                      <a:lnTo>
                        <a:pt x="443346" y="665019"/>
                      </a:lnTo>
                      <a:lnTo>
                        <a:pt x="401782" y="706581"/>
                      </a:lnTo>
                      <a:lnTo>
                        <a:pt x="360219" y="789709"/>
                      </a:lnTo>
                      <a:lnTo>
                        <a:pt x="318655" y="845127"/>
                      </a:lnTo>
                      <a:lnTo>
                        <a:pt x="235528" y="817418"/>
                      </a:lnTo>
                      <a:lnTo>
                        <a:pt x="166255" y="748146"/>
                      </a:lnTo>
                      <a:lnTo>
                        <a:pt x="124691" y="678873"/>
                      </a:lnTo>
                      <a:lnTo>
                        <a:pt x="110837" y="595746"/>
                      </a:lnTo>
                      <a:lnTo>
                        <a:pt x="110837" y="595746"/>
                      </a:lnTo>
                      <a:lnTo>
                        <a:pt x="55419" y="498764"/>
                      </a:lnTo>
                      <a:lnTo>
                        <a:pt x="27709" y="443346"/>
                      </a:lnTo>
                      <a:lnTo>
                        <a:pt x="27709" y="443346"/>
                      </a:lnTo>
                      <a:lnTo>
                        <a:pt x="0" y="304800"/>
                      </a:lnTo>
                      <a:lnTo>
                        <a:pt x="0" y="249382"/>
                      </a:lnTo>
                      <a:lnTo>
                        <a:pt x="13855" y="207818"/>
                      </a:lnTo>
                      <a:lnTo>
                        <a:pt x="27710" y="193964"/>
                      </a:lnTo>
                      <a:lnTo>
                        <a:pt x="55419" y="124691"/>
                      </a:lnTo>
                      <a:lnTo>
                        <a:pt x="96982" y="110837"/>
                      </a:lnTo>
                      <a:lnTo>
                        <a:pt x="110837" y="27709"/>
                      </a:lnTo>
                      <a:close/>
                    </a:path>
                  </a:pathLst>
                </a:custGeom>
                <a:solidFill>
                  <a:srgbClr val="F79646">
                    <a:lumMod val="40000"/>
                    <a:lumOff val="60000"/>
                  </a:srgbClr>
                </a:solidFill>
                <a:ln w="25400" cap="flat" cmpd="sng" algn="ctr">
                  <a:solidFill>
                    <a:srgbClr val="642F04"/>
                  </a:solidFill>
                  <a:prstDash val="solid"/>
                </a:ln>
                <a:effectLst/>
              </p:spPr>
              <p:txBody>
                <a:bodyPr rtlCol="0" anchor="ctr"/>
                <a:lstStyle/>
                <a:p>
                  <a:pPr algn="ctr">
                    <a:defRPr/>
                  </a:pPr>
                  <a:endParaRPr lang="fr-FR" kern="0">
                    <a:solidFill>
                      <a:prstClr val="white"/>
                    </a:solidFill>
                  </a:endParaRPr>
                </a:p>
              </p:txBody>
            </p:sp>
            <p:grpSp>
              <p:nvGrpSpPr>
                <p:cNvPr id="76" name="Groupe 75"/>
                <p:cNvGrpSpPr/>
                <p:nvPr/>
              </p:nvGrpSpPr>
              <p:grpSpPr>
                <a:xfrm>
                  <a:off x="5030338" y="524863"/>
                  <a:ext cx="388800" cy="662530"/>
                  <a:chOff x="6509651" y="4251478"/>
                  <a:chExt cx="388800" cy="662530"/>
                </a:xfrm>
              </p:grpSpPr>
              <p:sp>
                <p:nvSpPr>
                  <p:cNvPr id="88" name="Forme libre 87"/>
                  <p:cNvSpPr>
                    <a:spLocks noChangeAspect="1"/>
                  </p:cNvSpPr>
                  <p:nvPr/>
                </p:nvSpPr>
                <p:spPr>
                  <a:xfrm>
                    <a:off x="6509651" y="4251478"/>
                    <a:ext cx="388800" cy="662530"/>
                  </a:xfrm>
                  <a:custGeom>
                    <a:avLst/>
                    <a:gdLst>
                      <a:gd name="connsiteX0" fmla="*/ 110837 w 415637"/>
                      <a:gd name="connsiteY0" fmla="*/ 27709 h 845127"/>
                      <a:gd name="connsiteX1" fmla="*/ 207819 w 415637"/>
                      <a:gd name="connsiteY1" fmla="*/ 0 h 845127"/>
                      <a:gd name="connsiteX2" fmla="*/ 290946 w 415637"/>
                      <a:gd name="connsiteY2" fmla="*/ 0 h 845127"/>
                      <a:gd name="connsiteX3" fmla="*/ 374073 w 415637"/>
                      <a:gd name="connsiteY3" fmla="*/ 55418 h 845127"/>
                      <a:gd name="connsiteX4" fmla="*/ 401782 w 415637"/>
                      <a:gd name="connsiteY4" fmla="*/ 180109 h 845127"/>
                      <a:gd name="connsiteX5" fmla="*/ 401782 w 415637"/>
                      <a:gd name="connsiteY5" fmla="*/ 263237 h 845127"/>
                      <a:gd name="connsiteX6" fmla="*/ 401782 w 415637"/>
                      <a:gd name="connsiteY6" fmla="*/ 346364 h 845127"/>
                      <a:gd name="connsiteX7" fmla="*/ 415637 w 415637"/>
                      <a:gd name="connsiteY7" fmla="*/ 429491 h 845127"/>
                      <a:gd name="connsiteX8" fmla="*/ 401782 w 415637"/>
                      <a:gd name="connsiteY8" fmla="*/ 512618 h 845127"/>
                      <a:gd name="connsiteX9" fmla="*/ 374073 w 415637"/>
                      <a:gd name="connsiteY9" fmla="*/ 568037 h 845127"/>
                      <a:gd name="connsiteX10" fmla="*/ 374073 w 415637"/>
                      <a:gd name="connsiteY10" fmla="*/ 623455 h 845127"/>
                      <a:gd name="connsiteX11" fmla="*/ 360219 w 415637"/>
                      <a:gd name="connsiteY11" fmla="*/ 692727 h 845127"/>
                      <a:gd name="connsiteX12" fmla="*/ 360219 w 415637"/>
                      <a:gd name="connsiteY12" fmla="*/ 789709 h 845127"/>
                      <a:gd name="connsiteX13" fmla="*/ 318655 w 415637"/>
                      <a:gd name="connsiteY13" fmla="*/ 845127 h 845127"/>
                      <a:gd name="connsiteX14" fmla="*/ 235528 w 415637"/>
                      <a:gd name="connsiteY14" fmla="*/ 817418 h 845127"/>
                      <a:gd name="connsiteX15" fmla="*/ 166255 w 415637"/>
                      <a:gd name="connsiteY15" fmla="*/ 748146 h 845127"/>
                      <a:gd name="connsiteX16" fmla="*/ 124691 w 415637"/>
                      <a:gd name="connsiteY16" fmla="*/ 678873 h 845127"/>
                      <a:gd name="connsiteX17" fmla="*/ 110837 w 415637"/>
                      <a:gd name="connsiteY17" fmla="*/ 595746 h 845127"/>
                      <a:gd name="connsiteX18" fmla="*/ 110837 w 415637"/>
                      <a:gd name="connsiteY18" fmla="*/ 595746 h 845127"/>
                      <a:gd name="connsiteX19" fmla="*/ 55419 w 415637"/>
                      <a:gd name="connsiteY19" fmla="*/ 498764 h 845127"/>
                      <a:gd name="connsiteX20" fmla="*/ 27709 w 415637"/>
                      <a:gd name="connsiteY20" fmla="*/ 443346 h 845127"/>
                      <a:gd name="connsiteX21" fmla="*/ 27709 w 415637"/>
                      <a:gd name="connsiteY21" fmla="*/ 443346 h 845127"/>
                      <a:gd name="connsiteX22" fmla="*/ 0 w 415637"/>
                      <a:gd name="connsiteY22" fmla="*/ 304800 h 845127"/>
                      <a:gd name="connsiteX23" fmla="*/ 0 w 415637"/>
                      <a:gd name="connsiteY23" fmla="*/ 249382 h 845127"/>
                      <a:gd name="connsiteX24" fmla="*/ 13855 w 415637"/>
                      <a:gd name="connsiteY24" fmla="*/ 207818 h 845127"/>
                      <a:gd name="connsiteX25" fmla="*/ 69273 w 415637"/>
                      <a:gd name="connsiteY25" fmla="*/ 193964 h 845127"/>
                      <a:gd name="connsiteX26" fmla="*/ 96982 w 415637"/>
                      <a:gd name="connsiteY26" fmla="*/ 152400 h 845127"/>
                      <a:gd name="connsiteX27" fmla="*/ 96982 w 415637"/>
                      <a:gd name="connsiteY27" fmla="*/ 110837 h 845127"/>
                      <a:gd name="connsiteX28" fmla="*/ 110837 w 415637"/>
                      <a:gd name="connsiteY28" fmla="*/ 27709 h 845127"/>
                      <a:gd name="connsiteX0" fmla="*/ 110837 w 443346"/>
                      <a:gd name="connsiteY0" fmla="*/ 27709 h 845127"/>
                      <a:gd name="connsiteX1" fmla="*/ 207819 w 443346"/>
                      <a:gd name="connsiteY1" fmla="*/ 0 h 845127"/>
                      <a:gd name="connsiteX2" fmla="*/ 290946 w 443346"/>
                      <a:gd name="connsiteY2" fmla="*/ 0 h 845127"/>
                      <a:gd name="connsiteX3" fmla="*/ 374073 w 443346"/>
                      <a:gd name="connsiteY3" fmla="*/ 55418 h 845127"/>
                      <a:gd name="connsiteX4" fmla="*/ 443346 w 443346"/>
                      <a:gd name="connsiteY4" fmla="*/ 180109 h 845127"/>
                      <a:gd name="connsiteX5" fmla="*/ 401782 w 443346"/>
                      <a:gd name="connsiteY5" fmla="*/ 263237 h 845127"/>
                      <a:gd name="connsiteX6" fmla="*/ 401782 w 443346"/>
                      <a:gd name="connsiteY6" fmla="*/ 346364 h 845127"/>
                      <a:gd name="connsiteX7" fmla="*/ 415637 w 443346"/>
                      <a:gd name="connsiteY7" fmla="*/ 429491 h 845127"/>
                      <a:gd name="connsiteX8" fmla="*/ 401782 w 443346"/>
                      <a:gd name="connsiteY8" fmla="*/ 512618 h 845127"/>
                      <a:gd name="connsiteX9" fmla="*/ 374073 w 443346"/>
                      <a:gd name="connsiteY9" fmla="*/ 568037 h 845127"/>
                      <a:gd name="connsiteX10" fmla="*/ 374073 w 443346"/>
                      <a:gd name="connsiteY10" fmla="*/ 623455 h 845127"/>
                      <a:gd name="connsiteX11" fmla="*/ 360219 w 443346"/>
                      <a:gd name="connsiteY11" fmla="*/ 692727 h 845127"/>
                      <a:gd name="connsiteX12" fmla="*/ 360219 w 443346"/>
                      <a:gd name="connsiteY12" fmla="*/ 789709 h 845127"/>
                      <a:gd name="connsiteX13" fmla="*/ 318655 w 443346"/>
                      <a:gd name="connsiteY13" fmla="*/ 845127 h 845127"/>
                      <a:gd name="connsiteX14" fmla="*/ 235528 w 443346"/>
                      <a:gd name="connsiteY14" fmla="*/ 817418 h 845127"/>
                      <a:gd name="connsiteX15" fmla="*/ 166255 w 443346"/>
                      <a:gd name="connsiteY15" fmla="*/ 748146 h 845127"/>
                      <a:gd name="connsiteX16" fmla="*/ 124691 w 443346"/>
                      <a:gd name="connsiteY16" fmla="*/ 678873 h 845127"/>
                      <a:gd name="connsiteX17" fmla="*/ 110837 w 443346"/>
                      <a:gd name="connsiteY17" fmla="*/ 595746 h 845127"/>
                      <a:gd name="connsiteX18" fmla="*/ 110837 w 443346"/>
                      <a:gd name="connsiteY18" fmla="*/ 595746 h 845127"/>
                      <a:gd name="connsiteX19" fmla="*/ 55419 w 443346"/>
                      <a:gd name="connsiteY19" fmla="*/ 498764 h 845127"/>
                      <a:gd name="connsiteX20" fmla="*/ 27709 w 443346"/>
                      <a:gd name="connsiteY20" fmla="*/ 443346 h 845127"/>
                      <a:gd name="connsiteX21" fmla="*/ 27709 w 443346"/>
                      <a:gd name="connsiteY21" fmla="*/ 443346 h 845127"/>
                      <a:gd name="connsiteX22" fmla="*/ 0 w 443346"/>
                      <a:gd name="connsiteY22" fmla="*/ 304800 h 845127"/>
                      <a:gd name="connsiteX23" fmla="*/ 0 w 443346"/>
                      <a:gd name="connsiteY23" fmla="*/ 249382 h 845127"/>
                      <a:gd name="connsiteX24" fmla="*/ 13855 w 443346"/>
                      <a:gd name="connsiteY24" fmla="*/ 207818 h 845127"/>
                      <a:gd name="connsiteX25" fmla="*/ 69273 w 443346"/>
                      <a:gd name="connsiteY25" fmla="*/ 193964 h 845127"/>
                      <a:gd name="connsiteX26" fmla="*/ 96982 w 443346"/>
                      <a:gd name="connsiteY26" fmla="*/ 152400 h 845127"/>
                      <a:gd name="connsiteX27" fmla="*/ 96982 w 443346"/>
                      <a:gd name="connsiteY27" fmla="*/ 110837 h 845127"/>
                      <a:gd name="connsiteX28" fmla="*/ 110837 w 443346"/>
                      <a:gd name="connsiteY28" fmla="*/ 27709 h 845127"/>
                      <a:gd name="connsiteX0" fmla="*/ 110837 w 458126"/>
                      <a:gd name="connsiteY0" fmla="*/ 27709 h 845127"/>
                      <a:gd name="connsiteX1" fmla="*/ 207819 w 458126"/>
                      <a:gd name="connsiteY1" fmla="*/ 0 h 845127"/>
                      <a:gd name="connsiteX2" fmla="*/ 290946 w 458126"/>
                      <a:gd name="connsiteY2" fmla="*/ 0 h 845127"/>
                      <a:gd name="connsiteX3" fmla="*/ 374073 w 458126"/>
                      <a:gd name="connsiteY3" fmla="*/ 55418 h 845127"/>
                      <a:gd name="connsiteX4" fmla="*/ 443346 w 458126"/>
                      <a:gd name="connsiteY4" fmla="*/ 180109 h 845127"/>
                      <a:gd name="connsiteX5" fmla="*/ 457200 w 458126"/>
                      <a:gd name="connsiteY5" fmla="*/ 290946 h 845127"/>
                      <a:gd name="connsiteX6" fmla="*/ 401782 w 458126"/>
                      <a:gd name="connsiteY6" fmla="*/ 346364 h 845127"/>
                      <a:gd name="connsiteX7" fmla="*/ 415637 w 458126"/>
                      <a:gd name="connsiteY7" fmla="*/ 429491 h 845127"/>
                      <a:gd name="connsiteX8" fmla="*/ 401782 w 458126"/>
                      <a:gd name="connsiteY8" fmla="*/ 512618 h 845127"/>
                      <a:gd name="connsiteX9" fmla="*/ 374073 w 458126"/>
                      <a:gd name="connsiteY9" fmla="*/ 568037 h 845127"/>
                      <a:gd name="connsiteX10" fmla="*/ 374073 w 458126"/>
                      <a:gd name="connsiteY10" fmla="*/ 623455 h 845127"/>
                      <a:gd name="connsiteX11" fmla="*/ 360219 w 458126"/>
                      <a:gd name="connsiteY11" fmla="*/ 692727 h 845127"/>
                      <a:gd name="connsiteX12" fmla="*/ 360219 w 458126"/>
                      <a:gd name="connsiteY12" fmla="*/ 789709 h 845127"/>
                      <a:gd name="connsiteX13" fmla="*/ 318655 w 458126"/>
                      <a:gd name="connsiteY13" fmla="*/ 845127 h 845127"/>
                      <a:gd name="connsiteX14" fmla="*/ 235528 w 458126"/>
                      <a:gd name="connsiteY14" fmla="*/ 817418 h 845127"/>
                      <a:gd name="connsiteX15" fmla="*/ 166255 w 458126"/>
                      <a:gd name="connsiteY15" fmla="*/ 748146 h 845127"/>
                      <a:gd name="connsiteX16" fmla="*/ 124691 w 458126"/>
                      <a:gd name="connsiteY16" fmla="*/ 678873 h 845127"/>
                      <a:gd name="connsiteX17" fmla="*/ 110837 w 458126"/>
                      <a:gd name="connsiteY17" fmla="*/ 595746 h 845127"/>
                      <a:gd name="connsiteX18" fmla="*/ 110837 w 458126"/>
                      <a:gd name="connsiteY18" fmla="*/ 595746 h 845127"/>
                      <a:gd name="connsiteX19" fmla="*/ 55419 w 458126"/>
                      <a:gd name="connsiteY19" fmla="*/ 498764 h 845127"/>
                      <a:gd name="connsiteX20" fmla="*/ 27709 w 458126"/>
                      <a:gd name="connsiteY20" fmla="*/ 443346 h 845127"/>
                      <a:gd name="connsiteX21" fmla="*/ 27709 w 458126"/>
                      <a:gd name="connsiteY21" fmla="*/ 443346 h 845127"/>
                      <a:gd name="connsiteX22" fmla="*/ 0 w 458126"/>
                      <a:gd name="connsiteY22" fmla="*/ 304800 h 845127"/>
                      <a:gd name="connsiteX23" fmla="*/ 0 w 458126"/>
                      <a:gd name="connsiteY23" fmla="*/ 249382 h 845127"/>
                      <a:gd name="connsiteX24" fmla="*/ 13855 w 458126"/>
                      <a:gd name="connsiteY24" fmla="*/ 207818 h 845127"/>
                      <a:gd name="connsiteX25" fmla="*/ 69273 w 458126"/>
                      <a:gd name="connsiteY25" fmla="*/ 193964 h 845127"/>
                      <a:gd name="connsiteX26" fmla="*/ 96982 w 458126"/>
                      <a:gd name="connsiteY26" fmla="*/ 152400 h 845127"/>
                      <a:gd name="connsiteX27" fmla="*/ 96982 w 458126"/>
                      <a:gd name="connsiteY27" fmla="*/ 110837 h 845127"/>
                      <a:gd name="connsiteX28" fmla="*/ 110837 w 458126"/>
                      <a:gd name="connsiteY28" fmla="*/ 27709 h 845127"/>
                      <a:gd name="connsiteX0" fmla="*/ 110837 w 458126"/>
                      <a:gd name="connsiteY0" fmla="*/ 27709 h 845127"/>
                      <a:gd name="connsiteX1" fmla="*/ 207819 w 458126"/>
                      <a:gd name="connsiteY1" fmla="*/ 0 h 845127"/>
                      <a:gd name="connsiteX2" fmla="*/ 290946 w 458126"/>
                      <a:gd name="connsiteY2" fmla="*/ 0 h 845127"/>
                      <a:gd name="connsiteX3" fmla="*/ 374073 w 458126"/>
                      <a:gd name="connsiteY3" fmla="*/ 55418 h 845127"/>
                      <a:gd name="connsiteX4" fmla="*/ 443346 w 458126"/>
                      <a:gd name="connsiteY4" fmla="*/ 180109 h 845127"/>
                      <a:gd name="connsiteX5" fmla="*/ 457200 w 458126"/>
                      <a:gd name="connsiteY5" fmla="*/ 290946 h 845127"/>
                      <a:gd name="connsiteX6" fmla="*/ 401782 w 458126"/>
                      <a:gd name="connsiteY6" fmla="*/ 346364 h 845127"/>
                      <a:gd name="connsiteX7" fmla="*/ 457201 w 458126"/>
                      <a:gd name="connsiteY7" fmla="*/ 471055 h 845127"/>
                      <a:gd name="connsiteX8" fmla="*/ 401782 w 458126"/>
                      <a:gd name="connsiteY8" fmla="*/ 512618 h 845127"/>
                      <a:gd name="connsiteX9" fmla="*/ 374073 w 458126"/>
                      <a:gd name="connsiteY9" fmla="*/ 568037 h 845127"/>
                      <a:gd name="connsiteX10" fmla="*/ 374073 w 458126"/>
                      <a:gd name="connsiteY10" fmla="*/ 623455 h 845127"/>
                      <a:gd name="connsiteX11" fmla="*/ 360219 w 458126"/>
                      <a:gd name="connsiteY11" fmla="*/ 692727 h 845127"/>
                      <a:gd name="connsiteX12" fmla="*/ 360219 w 458126"/>
                      <a:gd name="connsiteY12" fmla="*/ 789709 h 845127"/>
                      <a:gd name="connsiteX13" fmla="*/ 318655 w 458126"/>
                      <a:gd name="connsiteY13" fmla="*/ 845127 h 845127"/>
                      <a:gd name="connsiteX14" fmla="*/ 235528 w 458126"/>
                      <a:gd name="connsiteY14" fmla="*/ 817418 h 845127"/>
                      <a:gd name="connsiteX15" fmla="*/ 166255 w 458126"/>
                      <a:gd name="connsiteY15" fmla="*/ 748146 h 845127"/>
                      <a:gd name="connsiteX16" fmla="*/ 124691 w 458126"/>
                      <a:gd name="connsiteY16" fmla="*/ 678873 h 845127"/>
                      <a:gd name="connsiteX17" fmla="*/ 110837 w 458126"/>
                      <a:gd name="connsiteY17" fmla="*/ 595746 h 845127"/>
                      <a:gd name="connsiteX18" fmla="*/ 110837 w 458126"/>
                      <a:gd name="connsiteY18" fmla="*/ 595746 h 845127"/>
                      <a:gd name="connsiteX19" fmla="*/ 55419 w 458126"/>
                      <a:gd name="connsiteY19" fmla="*/ 498764 h 845127"/>
                      <a:gd name="connsiteX20" fmla="*/ 27709 w 458126"/>
                      <a:gd name="connsiteY20" fmla="*/ 443346 h 845127"/>
                      <a:gd name="connsiteX21" fmla="*/ 27709 w 458126"/>
                      <a:gd name="connsiteY21" fmla="*/ 443346 h 845127"/>
                      <a:gd name="connsiteX22" fmla="*/ 0 w 458126"/>
                      <a:gd name="connsiteY22" fmla="*/ 304800 h 845127"/>
                      <a:gd name="connsiteX23" fmla="*/ 0 w 458126"/>
                      <a:gd name="connsiteY23" fmla="*/ 249382 h 845127"/>
                      <a:gd name="connsiteX24" fmla="*/ 13855 w 458126"/>
                      <a:gd name="connsiteY24" fmla="*/ 207818 h 845127"/>
                      <a:gd name="connsiteX25" fmla="*/ 69273 w 458126"/>
                      <a:gd name="connsiteY25" fmla="*/ 193964 h 845127"/>
                      <a:gd name="connsiteX26" fmla="*/ 96982 w 458126"/>
                      <a:gd name="connsiteY26" fmla="*/ 152400 h 845127"/>
                      <a:gd name="connsiteX27" fmla="*/ 96982 w 458126"/>
                      <a:gd name="connsiteY27" fmla="*/ 110837 h 845127"/>
                      <a:gd name="connsiteX28" fmla="*/ 110837 w 458126"/>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01782 w 457201"/>
                      <a:gd name="connsiteY8" fmla="*/ 512618 h 845127"/>
                      <a:gd name="connsiteX9" fmla="*/ 374073 w 457201"/>
                      <a:gd name="connsiteY9" fmla="*/ 568037 h 845127"/>
                      <a:gd name="connsiteX10" fmla="*/ 374073 w 457201"/>
                      <a:gd name="connsiteY10" fmla="*/ 623455 h 845127"/>
                      <a:gd name="connsiteX11" fmla="*/ 360219 w 457201"/>
                      <a:gd name="connsiteY11" fmla="*/ 692727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01782 w 457201"/>
                      <a:gd name="connsiteY8" fmla="*/ 512618 h 845127"/>
                      <a:gd name="connsiteX9" fmla="*/ 374073 w 457201"/>
                      <a:gd name="connsiteY9" fmla="*/ 568037 h 845127"/>
                      <a:gd name="connsiteX10" fmla="*/ 374073 w 457201"/>
                      <a:gd name="connsiteY10" fmla="*/ 623455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01782 w 457201"/>
                      <a:gd name="connsiteY8" fmla="*/ 512618 h 845127"/>
                      <a:gd name="connsiteX9" fmla="*/ 443346 w 457201"/>
                      <a:gd name="connsiteY9" fmla="*/ 609600 h 845127"/>
                      <a:gd name="connsiteX10" fmla="*/ 374073 w 457201"/>
                      <a:gd name="connsiteY10" fmla="*/ 623455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374073 w 457201"/>
                      <a:gd name="connsiteY10" fmla="*/ 623455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443346 w 457201"/>
                      <a:gd name="connsiteY10" fmla="*/ 665019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443346 w 457201"/>
                      <a:gd name="connsiteY10" fmla="*/ 665019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55419 w 457201"/>
                      <a:gd name="connsiteY26" fmla="*/ 124691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443346 w 457201"/>
                      <a:gd name="connsiteY10" fmla="*/ 665019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27710 w 457201"/>
                      <a:gd name="connsiteY25" fmla="*/ 193964 h 845127"/>
                      <a:gd name="connsiteX26" fmla="*/ 55419 w 457201"/>
                      <a:gd name="connsiteY26" fmla="*/ 124691 h 845127"/>
                      <a:gd name="connsiteX27" fmla="*/ 96982 w 457201"/>
                      <a:gd name="connsiteY27" fmla="*/ 110837 h 845127"/>
                      <a:gd name="connsiteX28" fmla="*/ 110837 w 457201"/>
                      <a:gd name="connsiteY28" fmla="*/ 27709 h 845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57201" h="845127">
                        <a:moveTo>
                          <a:pt x="110837" y="27709"/>
                        </a:moveTo>
                        <a:lnTo>
                          <a:pt x="207819" y="0"/>
                        </a:lnTo>
                        <a:lnTo>
                          <a:pt x="290946" y="0"/>
                        </a:lnTo>
                        <a:lnTo>
                          <a:pt x="374073" y="55418"/>
                        </a:lnTo>
                        <a:lnTo>
                          <a:pt x="443346" y="180109"/>
                        </a:lnTo>
                        <a:cubicBezTo>
                          <a:pt x="429491" y="207818"/>
                          <a:pt x="457200" y="260928"/>
                          <a:pt x="457200" y="290946"/>
                        </a:cubicBezTo>
                        <a:cubicBezTo>
                          <a:pt x="457200" y="320964"/>
                          <a:pt x="443346" y="332509"/>
                          <a:pt x="443346" y="360218"/>
                        </a:cubicBezTo>
                        <a:lnTo>
                          <a:pt x="457201" y="471055"/>
                        </a:lnTo>
                        <a:lnTo>
                          <a:pt x="443346" y="526473"/>
                        </a:lnTo>
                        <a:lnTo>
                          <a:pt x="443346" y="609600"/>
                        </a:lnTo>
                        <a:lnTo>
                          <a:pt x="443346" y="665019"/>
                        </a:lnTo>
                        <a:lnTo>
                          <a:pt x="401782" y="706581"/>
                        </a:lnTo>
                        <a:lnTo>
                          <a:pt x="360219" y="789709"/>
                        </a:lnTo>
                        <a:lnTo>
                          <a:pt x="318655" y="845127"/>
                        </a:lnTo>
                        <a:lnTo>
                          <a:pt x="235528" y="817418"/>
                        </a:lnTo>
                        <a:lnTo>
                          <a:pt x="166255" y="748146"/>
                        </a:lnTo>
                        <a:lnTo>
                          <a:pt x="124691" y="678873"/>
                        </a:lnTo>
                        <a:lnTo>
                          <a:pt x="110837" y="595746"/>
                        </a:lnTo>
                        <a:lnTo>
                          <a:pt x="110837" y="595746"/>
                        </a:lnTo>
                        <a:lnTo>
                          <a:pt x="55419" y="498764"/>
                        </a:lnTo>
                        <a:lnTo>
                          <a:pt x="27709" y="443346"/>
                        </a:lnTo>
                        <a:lnTo>
                          <a:pt x="27709" y="443346"/>
                        </a:lnTo>
                        <a:lnTo>
                          <a:pt x="0" y="304800"/>
                        </a:lnTo>
                        <a:lnTo>
                          <a:pt x="0" y="249382"/>
                        </a:lnTo>
                        <a:lnTo>
                          <a:pt x="13855" y="207818"/>
                        </a:lnTo>
                        <a:lnTo>
                          <a:pt x="27710" y="193964"/>
                        </a:lnTo>
                        <a:lnTo>
                          <a:pt x="55419" y="124691"/>
                        </a:lnTo>
                        <a:lnTo>
                          <a:pt x="96982" y="110837"/>
                        </a:lnTo>
                        <a:lnTo>
                          <a:pt x="110837" y="27709"/>
                        </a:lnTo>
                        <a:close/>
                      </a:path>
                    </a:pathLst>
                  </a:custGeom>
                  <a:solidFill>
                    <a:srgbClr val="F79646">
                      <a:lumMod val="40000"/>
                      <a:lumOff val="60000"/>
                    </a:srgbClr>
                  </a:solidFill>
                  <a:ln w="6350" cap="flat" cmpd="sng" algn="ctr">
                    <a:solidFill>
                      <a:srgbClr val="F79646">
                        <a:lumMod val="75000"/>
                      </a:srgbClr>
                    </a:solidFill>
                    <a:prstDash val="solid"/>
                  </a:ln>
                  <a:effectLst/>
                </p:spPr>
                <p:txBody>
                  <a:bodyPr rtlCol="0" anchor="ctr"/>
                  <a:lstStyle/>
                  <a:p>
                    <a:pPr algn="ctr">
                      <a:defRPr/>
                    </a:pPr>
                    <a:endParaRPr lang="fr-FR" kern="0">
                      <a:solidFill>
                        <a:prstClr val="white"/>
                      </a:solidFill>
                    </a:endParaRPr>
                  </a:p>
                </p:txBody>
              </p:sp>
              <p:sp>
                <p:nvSpPr>
                  <p:cNvPr id="89" name="Forme libre 88"/>
                  <p:cNvSpPr>
                    <a:spLocks noChangeAspect="1"/>
                  </p:cNvSpPr>
                  <p:nvPr/>
                </p:nvSpPr>
                <p:spPr>
                  <a:xfrm>
                    <a:off x="6549745" y="4301315"/>
                    <a:ext cx="308611" cy="562855"/>
                  </a:xfrm>
                  <a:custGeom>
                    <a:avLst/>
                    <a:gdLst>
                      <a:gd name="connsiteX0" fmla="*/ 110837 w 415637"/>
                      <a:gd name="connsiteY0" fmla="*/ 27709 h 845127"/>
                      <a:gd name="connsiteX1" fmla="*/ 207819 w 415637"/>
                      <a:gd name="connsiteY1" fmla="*/ 0 h 845127"/>
                      <a:gd name="connsiteX2" fmla="*/ 290946 w 415637"/>
                      <a:gd name="connsiteY2" fmla="*/ 0 h 845127"/>
                      <a:gd name="connsiteX3" fmla="*/ 374073 w 415637"/>
                      <a:gd name="connsiteY3" fmla="*/ 55418 h 845127"/>
                      <a:gd name="connsiteX4" fmla="*/ 401782 w 415637"/>
                      <a:gd name="connsiteY4" fmla="*/ 180109 h 845127"/>
                      <a:gd name="connsiteX5" fmla="*/ 401782 w 415637"/>
                      <a:gd name="connsiteY5" fmla="*/ 263237 h 845127"/>
                      <a:gd name="connsiteX6" fmla="*/ 401782 w 415637"/>
                      <a:gd name="connsiteY6" fmla="*/ 346364 h 845127"/>
                      <a:gd name="connsiteX7" fmla="*/ 415637 w 415637"/>
                      <a:gd name="connsiteY7" fmla="*/ 429491 h 845127"/>
                      <a:gd name="connsiteX8" fmla="*/ 401782 w 415637"/>
                      <a:gd name="connsiteY8" fmla="*/ 512618 h 845127"/>
                      <a:gd name="connsiteX9" fmla="*/ 374073 w 415637"/>
                      <a:gd name="connsiteY9" fmla="*/ 568037 h 845127"/>
                      <a:gd name="connsiteX10" fmla="*/ 374073 w 415637"/>
                      <a:gd name="connsiteY10" fmla="*/ 623455 h 845127"/>
                      <a:gd name="connsiteX11" fmla="*/ 360219 w 415637"/>
                      <a:gd name="connsiteY11" fmla="*/ 692727 h 845127"/>
                      <a:gd name="connsiteX12" fmla="*/ 360219 w 415637"/>
                      <a:gd name="connsiteY12" fmla="*/ 789709 h 845127"/>
                      <a:gd name="connsiteX13" fmla="*/ 318655 w 415637"/>
                      <a:gd name="connsiteY13" fmla="*/ 845127 h 845127"/>
                      <a:gd name="connsiteX14" fmla="*/ 235528 w 415637"/>
                      <a:gd name="connsiteY14" fmla="*/ 817418 h 845127"/>
                      <a:gd name="connsiteX15" fmla="*/ 166255 w 415637"/>
                      <a:gd name="connsiteY15" fmla="*/ 748146 h 845127"/>
                      <a:gd name="connsiteX16" fmla="*/ 124691 w 415637"/>
                      <a:gd name="connsiteY16" fmla="*/ 678873 h 845127"/>
                      <a:gd name="connsiteX17" fmla="*/ 110837 w 415637"/>
                      <a:gd name="connsiteY17" fmla="*/ 595746 h 845127"/>
                      <a:gd name="connsiteX18" fmla="*/ 110837 w 415637"/>
                      <a:gd name="connsiteY18" fmla="*/ 595746 h 845127"/>
                      <a:gd name="connsiteX19" fmla="*/ 55419 w 415637"/>
                      <a:gd name="connsiteY19" fmla="*/ 498764 h 845127"/>
                      <a:gd name="connsiteX20" fmla="*/ 27709 w 415637"/>
                      <a:gd name="connsiteY20" fmla="*/ 443346 h 845127"/>
                      <a:gd name="connsiteX21" fmla="*/ 27709 w 415637"/>
                      <a:gd name="connsiteY21" fmla="*/ 443346 h 845127"/>
                      <a:gd name="connsiteX22" fmla="*/ 0 w 415637"/>
                      <a:gd name="connsiteY22" fmla="*/ 304800 h 845127"/>
                      <a:gd name="connsiteX23" fmla="*/ 0 w 415637"/>
                      <a:gd name="connsiteY23" fmla="*/ 249382 h 845127"/>
                      <a:gd name="connsiteX24" fmla="*/ 13855 w 415637"/>
                      <a:gd name="connsiteY24" fmla="*/ 207818 h 845127"/>
                      <a:gd name="connsiteX25" fmla="*/ 69273 w 415637"/>
                      <a:gd name="connsiteY25" fmla="*/ 193964 h 845127"/>
                      <a:gd name="connsiteX26" fmla="*/ 96982 w 415637"/>
                      <a:gd name="connsiteY26" fmla="*/ 152400 h 845127"/>
                      <a:gd name="connsiteX27" fmla="*/ 96982 w 415637"/>
                      <a:gd name="connsiteY27" fmla="*/ 110837 h 845127"/>
                      <a:gd name="connsiteX28" fmla="*/ 110837 w 415637"/>
                      <a:gd name="connsiteY28" fmla="*/ 27709 h 845127"/>
                      <a:gd name="connsiteX0" fmla="*/ 110837 w 443346"/>
                      <a:gd name="connsiteY0" fmla="*/ 27709 h 845127"/>
                      <a:gd name="connsiteX1" fmla="*/ 207819 w 443346"/>
                      <a:gd name="connsiteY1" fmla="*/ 0 h 845127"/>
                      <a:gd name="connsiteX2" fmla="*/ 290946 w 443346"/>
                      <a:gd name="connsiteY2" fmla="*/ 0 h 845127"/>
                      <a:gd name="connsiteX3" fmla="*/ 374073 w 443346"/>
                      <a:gd name="connsiteY3" fmla="*/ 55418 h 845127"/>
                      <a:gd name="connsiteX4" fmla="*/ 443346 w 443346"/>
                      <a:gd name="connsiteY4" fmla="*/ 180109 h 845127"/>
                      <a:gd name="connsiteX5" fmla="*/ 401782 w 443346"/>
                      <a:gd name="connsiteY5" fmla="*/ 263237 h 845127"/>
                      <a:gd name="connsiteX6" fmla="*/ 401782 w 443346"/>
                      <a:gd name="connsiteY6" fmla="*/ 346364 h 845127"/>
                      <a:gd name="connsiteX7" fmla="*/ 415637 w 443346"/>
                      <a:gd name="connsiteY7" fmla="*/ 429491 h 845127"/>
                      <a:gd name="connsiteX8" fmla="*/ 401782 w 443346"/>
                      <a:gd name="connsiteY8" fmla="*/ 512618 h 845127"/>
                      <a:gd name="connsiteX9" fmla="*/ 374073 w 443346"/>
                      <a:gd name="connsiteY9" fmla="*/ 568037 h 845127"/>
                      <a:gd name="connsiteX10" fmla="*/ 374073 w 443346"/>
                      <a:gd name="connsiteY10" fmla="*/ 623455 h 845127"/>
                      <a:gd name="connsiteX11" fmla="*/ 360219 w 443346"/>
                      <a:gd name="connsiteY11" fmla="*/ 692727 h 845127"/>
                      <a:gd name="connsiteX12" fmla="*/ 360219 w 443346"/>
                      <a:gd name="connsiteY12" fmla="*/ 789709 h 845127"/>
                      <a:gd name="connsiteX13" fmla="*/ 318655 w 443346"/>
                      <a:gd name="connsiteY13" fmla="*/ 845127 h 845127"/>
                      <a:gd name="connsiteX14" fmla="*/ 235528 w 443346"/>
                      <a:gd name="connsiteY14" fmla="*/ 817418 h 845127"/>
                      <a:gd name="connsiteX15" fmla="*/ 166255 w 443346"/>
                      <a:gd name="connsiteY15" fmla="*/ 748146 h 845127"/>
                      <a:gd name="connsiteX16" fmla="*/ 124691 w 443346"/>
                      <a:gd name="connsiteY16" fmla="*/ 678873 h 845127"/>
                      <a:gd name="connsiteX17" fmla="*/ 110837 w 443346"/>
                      <a:gd name="connsiteY17" fmla="*/ 595746 h 845127"/>
                      <a:gd name="connsiteX18" fmla="*/ 110837 w 443346"/>
                      <a:gd name="connsiteY18" fmla="*/ 595746 h 845127"/>
                      <a:gd name="connsiteX19" fmla="*/ 55419 w 443346"/>
                      <a:gd name="connsiteY19" fmla="*/ 498764 h 845127"/>
                      <a:gd name="connsiteX20" fmla="*/ 27709 w 443346"/>
                      <a:gd name="connsiteY20" fmla="*/ 443346 h 845127"/>
                      <a:gd name="connsiteX21" fmla="*/ 27709 w 443346"/>
                      <a:gd name="connsiteY21" fmla="*/ 443346 h 845127"/>
                      <a:gd name="connsiteX22" fmla="*/ 0 w 443346"/>
                      <a:gd name="connsiteY22" fmla="*/ 304800 h 845127"/>
                      <a:gd name="connsiteX23" fmla="*/ 0 w 443346"/>
                      <a:gd name="connsiteY23" fmla="*/ 249382 h 845127"/>
                      <a:gd name="connsiteX24" fmla="*/ 13855 w 443346"/>
                      <a:gd name="connsiteY24" fmla="*/ 207818 h 845127"/>
                      <a:gd name="connsiteX25" fmla="*/ 69273 w 443346"/>
                      <a:gd name="connsiteY25" fmla="*/ 193964 h 845127"/>
                      <a:gd name="connsiteX26" fmla="*/ 96982 w 443346"/>
                      <a:gd name="connsiteY26" fmla="*/ 152400 h 845127"/>
                      <a:gd name="connsiteX27" fmla="*/ 96982 w 443346"/>
                      <a:gd name="connsiteY27" fmla="*/ 110837 h 845127"/>
                      <a:gd name="connsiteX28" fmla="*/ 110837 w 443346"/>
                      <a:gd name="connsiteY28" fmla="*/ 27709 h 845127"/>
                      <a:gd name="connsiteX0" fmla="*/ 110837 w 458126"/>
                      <a:gd name="connsiteY0" fmla="*/ 27709 h 845127"/>
                      <a:gd name="connsiteX1" fmla="*/ 207819 w 458126"/>
                      <a:gd name="connsiteY1" fmla="*/ 0 h 845127"/>
                      <a:gd name="connsiteX2" fmla="*/ 290946 w 458126"/>
                      <a:gd name="connsiteY2" fmla="*/ 0 h 845127"/>
                      <a:gd name="connsiteX3" fmla="*/ 374073 w 458126"/>
                      <a:gd name="connsiteY3" fmla="*/ 55418 h 845127"/>
                      <a:gd name="connsiteX4" fmla="*/ 443346 w 458126"/>
                      <a:gd name="connsiteY4" fmla="*/ 180109 h 845127"/>
                      <a:gd name="connsiteX5" fmla="*/ 457200 w 458126"/>
                      <a:gd name="connsiteY5" fmla="*/ 290946 h 845127"/>
                      <a:gd name="connsiteX6" fmla="*/ 401782 w 458126"/>
                      <a:gd name="connsiteY6" fmla="*/ 346364 h 845127"/>
                      <a:gd name="connsiteX7" fmla="*/ 415637 w 458126"/>
                      <a:gd name="connsiteY7" fmla="*/ 429491 h 845127"/>
                      <a:gd name="connsiteX8" fmla="*/ 401782 w 458126"/>
                      <a:gd name="connsiteY8" fmla="*/ 512618 h 845127"/>
                      <a:gd name="connsiteX9" fmla="*/ 374073 w 458126"/>
                      <a:gd name="connsiteY9" fmla="*/ 568037 h 845127"/>
                      <a:gd name="connsiteX10" fmla="*/ 374073 w 458126"/>
                      <a:gd name="connsiteY10" fmla="*/ 623455 h 845127"/>
                      <a:gd name="connsiteX11" fmla="*/ 360219 w 458126"/>
                      <a:gd name="connsiteY11" fmla="*/ 692727 h 845127"/>
                      <a:gd name="connsiteX12" fmla="*/ 360219 w 458126"/>
                      <a:gd name="connsiteY12" fmla="*/ 789709 h 845127"/>
                      <a:gd name="connsiteX13" fmla="*/ 318655 w 458126"/>
                      <a:gd name="connsiteY13" fmla="*/ 845127 h 845127"/>
                      <a:gd name="connsiteX14" fmla="*/ 235528 w 458126"/>
                      <a:gd name="connsiteY14" fmla="*/ 817418 h 845127"/>
                      <a:gd name="connsiteX15" fmla="*/ 166255 w 458126"/>
                      <a:gd name="connsiteY15" fmla="*/ 748146 h 845127"/>
                      <a:gd name="connsiteX16" fmla="*/ 124691 w 458126"/>
                      <a:gd name="connsiteY16" fmla="*/ 678873 h 845127"/>
                      <a:gd name="connsiteX17" fmla="*/ 110837 w 458126"/>
                      <a:gd name="connsiteY17" fmla="*/ 595746 h 845127"/>
                      <a:gd name="connsiteX18" fmla="*/ 110837 w 458126"/>
                      <a:gd name="connsiteY18" fmla="*/ 595746 h 845127"/>
                      <a:gd name="connsiteX19" fmla="*/ 55419 w 458126"/>
                      <a:gd name="connsiteY19" fmla="*/ 498764 h 845127"/>
                      <a:gd name="connsiteX20" fmla="*/ 27709 w 458126"/>
                      <a:gd name="connsiteY20" fmla="*/ 443346 h 845127"/>
                      <a:gd name="connsiteX21" fmla="*/ 27709 w 458126"/>
                      <a:gd name="connsiteY21" fmla="*/ 443346 h 845127"/>
                      <a:gd name="connsiteX22" fmla="*/ 0 w 458126"/>
                      <a:gd name="connsiteY22" fmla="*/ 304800 h 845127"/>
                      <a:gd name="connsiteX23" fmla="*/ 0 w 458126"/>
                      <a:gd name="connsiteY23" fmla="*/ 249382 h 845127"/>
                      <a:gd name="connsiteX24" fmla="*/ 13855 w 458126"/>
                      <a:gd name="connsiteY24" fmla="*/ 207818 h 845127"/>
                      <a:gd name="connsiteX25" fmla="*/ 69273 w 458126"/>
                      <a:gd name="connsiteY25" fmla="*/ 193964 h 845127"/>
                      <a:gd name="connsiteX26" fmla="*/ 96982 w 458126"/>
                      <a:gd name="connsiteY26" fmla="*/ 152400 h 845127"/>
                      <a:gd name="connsiteX27" fmla="*/ 96982 w 458126"/>
                      <a:gd name="connsiteY27" fmla="*/ 110837 h 845127"/>
                      <a:gd name="connsiteX28" fmla="*/ 110837 w 458126"/>
                      <a:gd name="connsiteY28" fmla="*/ 27709 h 845127"/>
                      <a:gd name="connsiteX0" fmla="*/ 110837 w 458126"/>
                      <a:gd name="connsiteY0" fmla="*/ 27709 h 845127"/>
                      <a:gd name="connsiteX1" fmla="*/ 207819 w 458126"/>
                      <a:gd name="connsiteY1" fmla="*/ 0 h 845127"/>
                      <a:gd name="connsiteX2" fmla="*/ 290946 w 458126"/>
                      <a:gd name="connsiteY2" fmla="*/ 0 h 845127"/>
                      <a:gd name="connsiteX3" fmla="*/ 374073 w 458126"/>
                      <a:gd name="connsiteY3" fmla="*/ 55418 h 845127"/>
                      <a:gd name="connsiteX4" fmla="*/ 443346 w 458126"/>
                      <a:gd name="connsiteY4" fmla="*/ 180109 h 845127"/>
                      <a:gd name="connsiteX5" fmla="*/ 457200 w 458126"/>
                      <a:gd name="connsiteY5" fmla="*/ 290946 h 845127"/>
                      <a:gd name="connsiteX6" fmla="*/ 401782 w 458126"/>
                      <a:gd name="connsiteY6" fmla="*/ 346364 h 845127"/>
                      <a:gd name="connsiteX7" fmla="*/ 457201 w 458126"/>
                      <a:gd name="connsiteY7" fmla="*/ 471055 h 845127"/>
                      <a:gd name="connsiteX8" fmla="*/ 401782 w 458126"/>
                      <a:gd name="connsiteY8" fmla="*/ 512618 h 845127"/>
                      <a:gd name="connsiteX9" fmla="*/ 374073 w 458126"/>
                      <a:gd name="connsiteY9" fmla="*/ 568037 h 845127"/>
                      <a:gd name="connsiteX10" fmla="*/ 374073 w 458126"/>
                      <a:gd name="connsiteY10" fmla="*/ 623455 h 845127"/>
                      <a:gd name="connsiteX11" fmla="*/ 360219 w 458126"/>
                      <a:gd name="connsiteY11" fmla="*/ 692727 h 845127"/>
                      <a:gd name="connsiteX12" fmla="*/ 360219 w 458126"/>
                      <a:gd name="connsiteY12" fmla="*/ 789709 h 845127"/>
                      <a:gd name="connsiteX13" fmla="*/ 318655 w 458126"/>
                      <a:gd name="connsiteY13" fmla="*/ 845127 h 845127"/>
                      <a:gd name="connsiteX14" fmla="*/ 235528 w 458126"/>
                      <a:gd name="connsiteY14" fmla="*/ 817418 h 845127"/>
                      <a:gd name="connsiteX15" fmla="*/ 166255 w 458126"/>
                      <a:gd name="connsiteY15" fmla="*/ 748146 h 845127"/>
                      <a:gd name="connsiteX16" fmla="*/ 124691 w 458126"/>
                      <a:gd name="connsiteY16" fmla="*/ 678873 h 845127"/>
                      <a:gd name="connsiteX17" fmla="*/ 110837 w 458126"/>
                      <a:gd name="connsiteY17" fmla="*/ 595746 h 845127"/>
                      <a:gd name="connsiteX18" fmla="*/ 110837 w 458126"/>
                      <a:gd name="connsiteY18" fmla="*/ 595746 h 845127"/>
                      <a:gd name="connsiteX19" fmla="*/ 55419 w 458126"/>
                      <a:gd name="connsiteY19" fmla="*/ 498764 h 845127"/>
                      <a:gd name="connsiteX20" fmla="*/ 27709 w 458126"/>
                      <a:gd name="connsiteY20" fmla="*/ 443346 h 845127"/>
                      <a:gd name="connsiteX21" fmla="*/ 27709 w 458126"/>
                      <a:gd name="connsiteY21" fmla="*/ 443346 h 845127"/>
                      <a:gd name="connsiteX22" fmla="*/ 0 w 458126"/>
                      <a:gd name="connsiteY22" fmla="*/ 304800 h 845127"/>
                      <a:gd name="connsiteX23" fmla="*/ 0 w 458126"/>
                      <a:gd name="connsiteY23" fmla="*/ 249382 h 845127"/>
                      <a:gd name="connsiteX24" fmla="*/ 13855 w 458126"/>
                      <a:gd name="connsiteY24" fmla="*/ 207818 h 845127"/>
                      <a:gd name="connsiteX25" fmla="*/ 69273 w 458126"/>
                      <a:gd name="connsiteY25" fmla="*/ 193964 h 845127"/>
                      <a:gd name="connsiteX26" fmla="*/ 96982 w 458126"/>
                      <a:gd name="connsiteY26" fmla="*/ 152400 h 845127"/>
                      <a:gd name="connsiteX27" fmla="*/ 96982 w 458126"/>
                      <a:gd name="connsiteY27" fmla="*/ 110837 h 845127"/>
                      <a:gd name="connsiteX28" fmla="*/ 110837 w 458126"/>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01782 w 457201"/>
                      <a:gd name="connsiteY8" fmla="*/ 512618 h 845127"/>
                      <a:gd name="connsiteX9" fmla="*/ 374073 w 457201"/>
                      <a:gd name="connsiteY9" fmla="*/ 568037 h 845127"/>
                      <a:gd name="connsiteX10" fmla="*/ 374073 w 457201"/>
                      <a:gd name="connsiteY10" fmla="*/ 623455 h 845127"/>
                      <a:gd name="connsiteX11" fmla="*/ 360219 w 457201"/>
                      <a:gd name="connsiteY11" fmla="*/ 692727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01782 w 457201"/>
                      <a:gd name="connsiteY8" fmla="*/ 512618 h 845127"/>
                      <a:gd name="connsiteX9" fmla="*/ 374073 w 457201"/>
                      <a:gd name="connsiteY9" fmla="*/ 568037 h 845127"/>
                      <a:gd name="connsiteX10" fmla="*/ 374073 w 457201"/>
                      <a:gd name="connsiteY10" fmla="*/ 623455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01782 w 457201"/>
                      <a:gd name="connsiteY8" fmla="*/ 512618 h 845127"/>
                      <a:gd name="connsiteX9" fmla="*/ 443346 w 457201"/>
                      <a:gd name="connsiteY9" fmla="*/ 609600 h 845127"/>
                      <a:gd name="connsiteX10" fmla="*/ 374073 w 457201"/>
                      <a:gd name="connsiteY10" fmla="*/ 623455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374073 w 457201"/>
                      <a:gd name="connsiteY10" fmla="*/ 623455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443346 w 457201"/>
                      <a:gd name="connsiteY10" fmla="*/ 665019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443346 w 457201"/>
                      <a:gd name="connsiteY10" fmla="*/ 665019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55419 w 457201"/>
                      <a:gd name="connsiteY26" fmla="*/ 124691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443346 w 457201"/>
                      <a:gd name="connsiteY10" fmla="*/ 665019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27710 w 457201"/>
                      <a:gd name="connsiteY25" fmla="*/ 193964 h 845127"/>
                      <a:gd name="connsiteX26" fmla="*/ 55419 w 457201"/>
                      <a:gd name="connsiteY26" fmla="*/ 124691 h 845127"/>
                      <a:gd name="connsiteX27" fmla="*/ 96982 w 457201"/>
                      <a:gd name="connsiteY27" fmla="*/ 110837 h 845127"/>
                      <a:gd name="connsiteX28" fmla="*/ 110837 w 457201"/>
                      <a:gd name="connsiteY28" fmla="*/ 27709 h 845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57201" h="845127">
                        <a:moveTo>
                          <a:pt x="110837" y="27709"/>
                        </a:moveTo>
                        <a:lnTo>
                          <a:pt x="207819" y="0"/>
                        </a:lnTo>
                        <a:lnTo>
                          <a:pt x="290946" y="0"/>
                        </a:lnTo>
                        <a:lnTo>
                          <a:pt x="374073" y="55418"/>
                        </a:lnTo>
                        <a:lnTo>
                          <a:pt x="443346" y="180109"/>
                        </a:lnTo>
                        <a:cubicBezTo>
                          <a:pt x="429491" y="207818"/>
                          <a:pt x="457200" y="260928"/>
                          <a:pt x="457200" y="290946"/>
                        </a:cubicBezTo>
                        <a:cubicBezTo>
                          <a:pt x="457200" y="320964"/>
                          <a:pt x="443346" y="332509"/>
                          <a:pt x="443346" y="360218"/>
                        </a:cubicBezTo>
                        <a:lnTo>
                          <a:pt x="457201" y="471055"/>
                        </a:lnTo>
                        <a:lnTo>
                          <a:pt x="443346" y="526473"/>
                        </a:lnTo>
                        <a:lnTo>
                          <a:pt x="443346" y="609600"/>
                        </a:lnTo>
                        <a:lnTo>
                          <a:pt x="443346" y="665019"/>
                        </a:lnTo>
                        <a:lnTo>
                          <a:pt x="401782" y="706581"/>
                        </a:lnTo>
                        <a:lnTo>
                          <a:pt x="360219" y="789709"/>
                        </a:lnTo>
                        <a:lnTo>
                          <a:pt x="318655" y="845127"/>
                        </a:lnTo>
                        <a:lnTo>
                          <a:pt x="235528" y="817418"/>
                        </a:lnTo>
                        <a:lnTo>
                          <a:pt x="166255" y="748146"/>
                        </a:lnTo>
                        <a:lnTo>
                          <a:pt x="124691" y="678873"/>
                        </a:lnTo>
                        <a:lnTo>
                          <a:pt x="110837" y="595746"/>
                        </a:lnTo>
                        <a:lnTo>
                          <a:pt x="110837" y="595746"/>
                        </a:lnTo>
                        <a:lnTo>
                          <a:pt x="55419" y="498764"/>
                        </a:lnTo>
                        <a:lnTo>
                          <a:pt x="27709" y="443346"/>
                        </a:lnTo>
                        <a:lnTo>
                          <a:pt x="27709" y="443346"/>
                        </a:lnTo>
                        <a:lnTo>
                          <a:pt x="0" y="304800"/>
                        </a:lnTo>
                        <a:lnTo>
                          <a:pt x="0" y="249382"/>
                        </a:lnTo>
                        <a:lnTo>
                          <a:pt x="13855" y="207818"/>
                        </a:lnTo>
                        <a:lnTo>
                          <a:pt x="27710" y="193964"/>
                        </a:lnTo>
                        <a:lnTo>
                          <a:pt x="55419" y="124691"/>
                        </a:lnTo>
                        <a:lnTo>
                          <a:pt x="96982" y="110837"/>
                        </a:lnTo>
                        <a:lnTo>
                          <a:pt x="110837" y="27709"/>
                        </a:lnTo>
                        <a:close/>
                      </a:path>
                    </a:pathLst>
                  </a:custGeom>
                  <a:solidFill>
                    <a:srgbClr val="F79646">
                      <a:lumMod val="40000"/>
                      <a:lumOff val="60000"/>
                    </a:srgbClr>
                  </a:solidFill>
                  <a:ln w="6350" cap="flat" cmpd="sng" algn="ctr">
                    <a:solidFill>
                      <a:srgbClr val="F79646">
                        <a:lumMod val="75000"/>
                      </a:srgbClr>
                    </a:solidFill>
                    <a:prstDash val="solid"/>
                  </a:ln>
                  <a:effectLst/>
                </p:spPr>
                <p:txBody>
                  <a:bodyPr rtlCol="0" anchor="ctr"/>
                  <a:lstStyle/>
                  <a:p>
                    <a:pPr algn="ctr">
                      <a:defRPr/>
                    </a:pPr>
                    <a:endParaRPr lang="fr-FR" kern="0">
                      <a:solidFill>
                        <a:prstClr val="white"/>
                      </a:solidFill>
                    </a:endParaRPr>
                  </a:p>
                </p:txBody>
              </p:sp>
              <p:sp>
                <p:nvSpPr>
                  <p:cNvPr id="90" name="Forme libre 89"/>
                  <p:cNvSpPr>
                    <a:spLocks/>
                  </p:cNvSpPr>
                  <p:nvPr/>
                </p:nvSpPr>
                <p:spPr>
                  <a:xfrm>
                    <a:off x="6599124" y="4403990"/>
                    <a:ext cx="233310" cy="432562"/>
                  </a:xfrm>
                  <a:custGeom>
                    <a:avLst/>
                    <a:gdLst>
                      <a:gd name="connsiteX0" fmla="*/ 110837 w 415637"/>
                      <a:gd name="connsiteY0" fmla="*/ 27709 h 845127"/>
                      <a:gd name="connsiteX1" fmla="*/ 207819 w 415637"/>
                      <a:gd name="connsiteY1" fmla="*/ 0 h 845127"/>
                      <a:gd name="connsiteX2" fmla="*/ 290946 w 415637"/>
                      <a:gd name="connsiteY2" fmla="*/ 0 h 845127"/>
                      <a:gd name="connsiteX3" fmla="*/ 374073 w 415637"/>
                      <a:gd name="connsiteY3" fmla="*/ 55418 h 845127"/>
                      <a:gd name="connsiteX4" fmla="*/ 401782 w 415637"/>
                      <a:gd name="connsiteY4" fmla="*/ 180109 h 845127"/>
                      <a:gd name="connsiteX5" fmla="*/ 401782 w 415637"/>
                      <a:gd name="connsiteY5" fmla="*/ 263237 h 845127"/>
                      <a:gd name="connsiteX6" fmla="*/ 401782 w 415637"/>
                      <a:gd name="connsiteY6" fmla="*/ 346364 h 845127"/>
                      <a:gd name="connsiteX7" fmla="*/ 415637 w 415637"/>
                      <a:gd name="connsiteY7" fmla="*/ 429491 h 845127"/>
                      <a:gd name="connsiteX8" fmla="*/ 401782 w 415637"/>
                      <a:gd name="connsiteY8" fmla="*/ 512618 h 845127"/>
                      <a:gd name="connsiteX9" fmla="*/ 374073 w 415637"/>
                      <a:gd name="connsiteY9" fmla="*/ 568037 h 845127"/>
                      <a:gd name="connsiteX10" fmla="*/ 374073 w 415637"/>
                      <a:gd name="connsiteY10" fmla="*/ 623455 h 845127"/>
                      <a:gd name="connsiteX11" fmla="*/ 360219 w 415637"/>
                      <a:gd name="connsiteY11" fmla="*/ 692727 h 845127"/>
                      <a:gd name="connsiteX12" fmla="*/ 360219 w 415637"/>
                      <a:gd name="connsiteY12" fmla="*/ 789709 h 845127"/>
                      <a:gd name="connsiteX13" fmla="*/ 318655 w 415637"/>
                      <a:gd name="connsiteY13" fmla="*/ 845127 h 845127"/>
                      <a:gd name="connsiteX14" fmla="*/ 235528 w 415637"/>
                      <a:gd name="connsiteY14" fmla="*/ 817418 h 845127"/>
                      <a:gd name="connsiteX15" fmla="*/ 166255 w 415637"/>
                      <a:gd name="connsiteY15" fmla="*/ 748146 h 845127"/>
                      <a:gd name="connsiteX16" fmla="*/ 124691 w 415637"/>
                      <a:gd name="connsiteY16" fmla="*/ 678873 h 845127"/>
                      <a:gd name="connsiteX17" fmla="*/ 110837 w 415637"/>
                      <a:gd name="connsiteY17" fmla="*/ 595746 h 845127"/>
                      <a:gd name="connsiteX18" fmla="*/ 110837 w 415637"/>
                      <a:gd name="connsiteY18" fmla="*/ 595746 h 845127"/>
                      <a:gd name="connsiteX19" fmla="*/ 55419 w 415637"/>
                      <a:gd name="connsiteY19" fmla="*/ 498764 h 845127"/>
                      <a:gd name="connsiteX20" fmla="*/ 27709 w 415637"/>
                      <a:gd name="connsiteY20" fmla="*/ 443346 h 845127"/>
                      <a:gd name="connsiteX21" fmla="*/ 27709 w 415637"/>
                      <a:gd name="connsiteY21" fmla="*/ 443346 h 845127"/>
                      <a:gd name="connsiteX22" fmla="*/ 0 w 415637"/>
                      <a:gd name="connsiteY22" fmla="*/ 304800 h 845127"/>
                      <a:gd name="connsiteX23" fmla="*/ 0 w 415637"/>
                      <a:gd name="connsiteY23" fmla="*/ 249382 h 845127"/>
                      <a:gd name="connsiteX24" fmla="*/ 13855 w 415637"/>
                      <a:gd name="connsiteY24" fmla="*/ 207818 h 845127"/>
                      <a:gd name="connsiteX25" fmla="*/ 69273 w 415637"/>
                      <a:gd name="connsiteY25" fmla="*/ 193964 h 845127"/>
                      <a:gd name="connsiteX26" fmla="*/ 96982 w 415637"/>
                      <a:gd name="connsiteY26" fmla="*/ 152400 h 845127"/>
                      <a:gd name="connsiteX27" fmla="*/ 96982 w 415637"/>
                      <a:gd name="connsiteY27" fmla="*/ 110837 h 845127"/>
                      <a:gd name="connsiteX28" fmla="*/ 110837 w 415637"/>
                      <a:gd name="connsiteY28" fmla="*/ 27709 h 845127"/>
                      <a:gd name="connsiteX0" fmla="*/ 110837 w 443346"/>
                      <a:gd name="connsiteY0" fmla="*/ 27709 h 845127"/>
                      <a:gd name="connsiteX1" fmla="*/ 207819 w 443346"/>
                      <a:gd name="connsiteY1" fmla="*/ 0 h 845127"/>
                      <a:gd name="connsiteX2" fmla="*/ 290946 w 443346"/>
                      <a:gd name="connsiteY2" fmla="*/ 0 h 845127"/>
                      <a:gd name="connsiteX3" fmla="*/ 374073 w 443346"/>
                      <a:gd name="connsiteY3" fmla="*/ 55418 h 845127"/>
                      <a:gd name="connsiteX4" fmla="*/ 443346 w 443346"/>
                      <a:gd name="connsiteY4" fmla="*/ 180109 h 845127"/>
                      <a:gd name="connsiteX5" fmla="*/ 401782 w 443346"/>
                      <a:gd name="connsiteY5" fmla="*/ 263237 h 845127"/>
                      <a:gd name="connsiteX6" fmla="*/ 401782 w 443346"/>
                      <a:gd name="connsiteY6" fmla="*/ 346364 h 845127"/>
                      <a:gd name="connsiteX7" fmla="*/ 415637 w 443346"/>
                      <a:gd name="connsiteY7" fmla="*/ 429491 h 845127"/>
                      <a:gd name="connsiteX8" fmla="*/ 401782 w 443346"/>
                      <a:gd name="connsiteY8" fmla="*/ 512618 h 845127"/>
                      <a:gd name="connsiteX9" fmla="*/ 374073 w 443346"/>
                      <a:gd name="connsiteY9" fmla="*/ 568037 h 845127"/>
                      <a:gd name="connsiteX10" fmla="*/ 374073 w 443346"/>
                      <a:gd name="connsiteY10" fmla="*/ 623455 h 845127"/>
                      <a:gd name="connsiteX11" fmla="*/ 360219 w 443346"/>
                      <a:gd name="connsiteY11" fmla="*/ 692727 h 845127"/>
                      <a:gd name="connsiteX12" fmla="*/ 360219 w 443346"/>
                      <a:gd name="connsiteY12" fmla="*/ 789709 h 845127"/>
                      <a:gd name="connsiteX13" fmla="*/ 318655 w 443346"/>
                      <a:gd name="connsiteY13" fmla="*/ 845127 h 845127"/>
                      <a:gd name="connsiteX14" fmla="*/ 235528 w 443346"/>
                      <a:gd name="connsiteY14" fmla="*/ 817418 h 845127"/>
                      <a:gd name="connsiteX15" fmla="*/ 166255 w 443346"/>
                      <a:gd name="connsiteY15" fmla="*/ 748146 h 845127"/>
                      <a:gd name="connsiteX16" fmla="*/ 124691 w 443346"/>
                      <a:gd name="connsiteY16" fmla="*/ 678873 h 845127"/>
                      <a:gd name="connsiteX17" fmla="*/ 110837 w 443346"/>
                      <a:gd name="connsiteY17" fmla="*/ 595746 h 845127"/>
                      <a:gd name="connsiteX18" fmla="*/ 110837 w 443346"/>
                      <a:gd name="connsiteY18" fmla="*/ 595746 h 845127"/>
                      <a:gd name="connsiteX19" fmla="*/ 55419 w 443346"/>
                      <a:gd name="connsiteY19" fmla="*/ 498764 h 845127"/>
                      <a:gd name="connsiteX20" fmla="*/ 27709 w 443346"/>
                      <a:gd name="connsiteY20" fmla="*/ 443346 h 845127"/>
                      <a:gd name="connsiteX21" fmla="*/ 27709 w 443346"/>
                      <a:gd name="connsiteY21" fmla="*/ 443346 h 845127"/>
                      <a:gd name="connsiteX22" fmla="*/ 0 w 443346"/>
                      <a:gd name="connsiteY22" fmla="*/ 304800 h 845127"/>
                      <a:gd name="connsiteX23" fmla="*/ 0 w 443346"/>
                      <a:gd name="connsiteY23" fmla="*/ 249382 h 845127"/>
                      <a:gd name="connsiteX24" fmla="*/ 13855 w 443346"/>
                      <a:gd name="connsiteY24" fmla="*/ 207818 h 845127"/>
                      <a:gd name="connsiteX25" fmla="*/ 69273 w 443346"/>
                      <a:gd name="connsiteY25" fmla="*/ 193964 h 845127"/>
                      <a:gd name="connsiteX26" fmla="*/ 96982 w 443346"/>
                      <a:gd name="connsiteY26" fmla="*/ 152400 h 845127"/>
                      <a:gd name="connsiteX27" fmla="*/ 96982 w 443346"/>
                      <a:gd name="connsiteY27" fmla="*/ 110837 h 845127"/>
                      <a:gd name="connsiteX28" fmla="*/ 110837 w 443346"/>
                      <a:gd name="connsiteY28" fmla="*/ 27709 h 845127"/>
                      <a:gd name="connsiteX0" fmla="*/ 110837 w 458126"/>
                      <a:gd name="connsiteY0" fmla="*/ 27709 h 845127"/>
                      <a:gd name="connsiteX1" fmla="*/ 207819 w 458126"/>
                      <a:gd name="connsiteY1" fmla="*/ 0 h 845127"/>
                      <a:gd name="connsiteX2" fmla="*/ 290946 w 458126"/>
                      <a:gd name="connsiteY2" fmla="*/ 0 h 845127"/>
                      <a:gd name="connsiteX3" fmla="*/ 374073 w 458126"/>
                      <a:gd name="connsiteY3" fmla="*/ 55418 h 845127"/>
                      <a:gd name="connsiteX4" fmla="*/ 443346 w 458126"/>
                      <a:gd name="connsiteY4" fmla="*/ 180109 h 845127"/>
                      <a:gd name="connsiteX5" fmla="*/ 457200 w 458126"/>
                      <a:gd name="connsiteY5" fmla="*/ 290946 h 845127"/>
                      <a:gd name="connsiteX6" fmla="*/ 401782 w 458126"/>
                      <a:gd name="connsiteY6" fmla="*/ 346364 h 845127"/>
                      <a:gd name="connsiteX7" fmla="*/ 415637 w 458126"/>
                      <a:gd name="connsiteY7" fmla="*/ 429491 h 845127"/>
                      <a:gd name="connsiteX8" fmla="*/ 401782 w 458126"/>
                      <a:gd name="connsiteY8" fmla="*/ 512618 h 845127"/>
                      <a:gd name="connsiteX9" fmla="*/ 374073 w 458126"/>
                      <a:gd name="connsiteY9" fmla="*/ 568037 h 845127"/>
                      <a:gd name="connsiteX10" fmla="*/ 374073 w 458126"/>
                      <a:gd name="connsiteY10" fmla="*/ 623455 h 845127"/>
                      <a:gd name="connsiteX11" fmla="*/ 360219 w 458126"/>
                      <a:gd name="connsiteY11" fmla="*/ 692727 h 845127"/>
                      <a:gd name="connsiteX12" fmla="*/ 360219 w 458126"/>
                      <a:gd name="connsiteY12" fmla="*/ 789709 h 845127"/>
                      <a:gd name="connsiteX13" fmla="*/ 318655 w 458126"/>
                      <a:gd name="connsiteY13" fmla="*/ 845127 h 845127"/>
                      <a:gd name="connsiteX14" fmla="*/ 235528 w 458126"/>
                      <a:gd name="connsiteY14" fmla="*/ 817418 h 845127"/>
                      <a:gd name="connsiteX15" fmla="*/ 166255 w 458126"/>
                      <a:gd name="connsiteY15" fmla="*/ 748146 h 845127"/>
                      <a:gd name="connsiteX16" fmla="*/ 124691 w 458126"/>
                      <a:gd name="connsiteY16" fmla="*/ 678873 h 845127"/>
                      <a:gd name="connsiteX17" fmla="*/ 110837 w 458126"/>
                      <a:gd name="connsiteY17" fmla="*/ 595746 h 845127"/>
                      <a:gd name="connsiteX18" fmla="*/ 110837 w 458126"/>
                      <a:gd name="connsiteY18" fmla="*/ 595746 h 845127"/>
                      <a:gd name="connsiteX19" fmla="*/ 55419 w 458126"/>
                      <a:gd name="connsiteY19" fmla="*/ 498764 h 845127"/>
                      <a:gd name="connsiteX20" fmla="*/ 27709 w 458126"/>
                      <a:gd name="connsiteY20" fmla="*/ 443346 h 845127"/>
                      <a:gd name="connsiteX21" fmla="*/ 27709 w 458126"/>
                      <a:gd name="connsiteY21" fmla="*/ 443346 h 845127"/>
                      <a:gd name="connsiteX22" fmla="*/ 0 w 458126"/>
                      <a:gd name="connsiteY22" fmla="*/ 304800 h 845127"/>
                      <a:gd name="connsiteX23" fmla="*/ 0 w 458126"/>
                      <a:gd name="connsiteY23" fmla="*/ 249382 h 845127"/>
                      <a:gd name="connsiteX24" fmla="*/ 13855 w 458126"/>
                      <a:gd name="connsiteY24" fmla="*/ 207818 h 845127"/>
                      <a:gd name="connsiteX25" fmla="*/ 69273 w 458126"/>
                      <a:gd name="connsiteY25" fmla="*/ 193964 h 845127"/>
                      <a:gd name="connsiteX26" fmla="*/ 96982 w 458126"/>
                      <a:gd name="connsiteY26" fmla="*/ 152400 h 845127"/>
                      <a:gd name="connsiteX27" fmla="*/ 96982 w 458126"/>
                      <a:gd name="connsiteY27" fmla="*/ 110837 h 845127"/>
                      <a:gd name="connsiteX28" fmla="*/ 110837 w 458126"/>
                      <a:gd name="connsiteY28" fmla="*/ 27709 h 845127"/>
                      <a:gd name="connsiteX0" fmla="*/ 110837 w 458126"/>
                      <a:gd name="connsiteY0" fmla="*/ 27709 h 845127"/>
                      <a:gd name="connsiteX1" fmla="*/ 207819 w 458126"/>
                      <a:gd name="connsiteY1" fmla="*/ 0 h 845127"/>
                      <a:gd name="connsiteX2" fmla="*/ 290946 w 458126"/>
                      <a:gd name="connsiteY2" fmla="*/ 0 h 845127"/>
                      <a:gd name="connsiteX3" fmla="*/ 374073 w 458126"/>
                      <a:gd name="connsiteY3" fmla="*/ 55418 h 845127"/>
                      <a:gd name="connsiteX4" fmla="*/ 443346 w 458126"/>
                      <a:gd name="connsiteY4" fmla="*/ 180109 h 845127"/>
                      <a:gd name="connsiteX5" fmla="*/ 457200 w 458126"/>
                      <a:gd name="connsiteY5" fmla="*/ 290946 h 845127"/>
                      <a:gd name="connsiteX6" fmla="*/ 401782 w 458126"/>
                      <a:gd name="connsiteY6" fmla="*/ 346364 h 845127"/>
                      <a:gd name="connsiteX7" fmla="*/ 457201 w 458126"/>
                      <a:gd name="connsiteY7" fmla="*/ 471055 h 845127"/>
                      <a:gd name="connsiteX8" fmla="*/ 401782 w 458126"/>
                      <a:gd name="connsiteY8" fmla="*/ 512618 h 845127"/>
                      <a:gd name="connsiteX9" fmla="*/ 374073 w 458126"/>
                      <a:gd name="connsiteY9" fmla="*/ 568037 h 845127"/>
                      <a:gd name="connsiteX10" fmla="*/ 374073 w 458126"/>
                      <a:gd name="connsiteY10" fmla="*/ 623455 h 845127"/>
                      <a:gd name="connsiteX11" fmla="*/ 360219 w 458126"/>
                      <a:gd name="connsiteY11" fmla="*/ 692727 h 845127"/>
                      <a:gd name="connsiteX12" fmla="*/ 360219 w 458126"/>
                      <a:gd name="connsiteY12" fmla="*/ 789709 h 845127"/>
                      <a:gd name="connsiteX13" fmla="*/ 318655 w 458126"/>
                      <a:gd name="connsiteY13" fmla="*/ 845127 h 845127"/>
                      <a:gd name="connsiteX14" fmla="*/ 235528 w 458126"/>
                      <a:gd name="connsiteY14" fmla="*/ 817418 h 845127"/>
                      <a:gd name="connsiteX15" fmla="*/ 166255 w 458126"/>
                      <a:gd name="connsiteY15" fmla="*/ 748146 h 845127"/>
                      <a:gd name="connsiteX16" fmla="*/ 124691 w 458126"/>
                      <a:gd name="connsiteY16" fmla="*/ 678873 h 845127"/>
                      <a:gd name="connsiteX17" fmla="*/ 110837 w 458126"/>
                      <a:gd name="connsiteY17" fmla="*/ 595746 h 845127"/>
                      <a:gd name="connsiteX18" fmla="*/ 110837 w 458126"/>
                      <a:gd name="connsiteY18" fmla="*/ 595746 h 845127"/>
                      <a:gd name="connsiteX19" fmla="*/ 55419 w 458126"/>
                      <a:gd name="connsiteY19" fmla="*/ 498764 h 845127"/>
                      <a:gd name="connsiteX20" fmla="*/ 27709 w 458126"/>
                      <a:gd name="connsiteY20" fmla="*/ 443346 h 845127"/>
                      <a:gd name="connsiteX21" fmla="*/ 27709 w 458126"/>
                      <a:gd name="connsiteY21" fmla="*/ 443346 h 845127"/>
                      <a:gd name="connsiteX22" fmla="*/ 0 w 458126"/>
                      <a:gd name="connsiteY22" fmla="*/ 304800 h 845127"/>
                      <a:gd name="connsiteX23" fmla="*/ 0 w 458126"/>
                      <a:gd name="connsiteY23" fmla="*/ 249382 h 845127"/>
                      <a:gd name="connsiteX24" fmla="*/ 13855 w 458126"/>
                      <a:gd name="connsiteY24" fmla="*/ 207818 h 845127"/>
                      <a:gd name="connsiteX25" fmla="*/ 69273 w 458126"/>
                      <a:gd name="connsiteY25" fmla="*/ 193964 h 845127"/>
                      <a:gd name="connsiteX26" fmla="*/ 96982 w 458126"/>
                      <a:gd name="connsiteY26" fmla="*/ 152400 h 845127"/>
                      <a:gd name="connsiteX27" fmla="*/ 96982 w 458126"/>
                      <a:gd name="connsiteY27" fmla="*/ 110837 h 845127"/>
                      <a:gd name="connsiteX28" fmla="*/ 110837 w 458126"/>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01782 w 457201"/>
                      <a:gd name="connsiteY8" fmla="*/ 512618 h 845127"/>
                      <a:gd name="connsiteX9" fmla="*/ 374073 w 457201"/>
                      <a:gd name="connsiteY9" fmla="*/ 568037 h 845127"/>
                      <a:gd name="connsiteX10" fmla="*/ 374073 w 457201"/>
                      <a:gd name="connsiteY10" fmla="*/ 623455 h 845127"/>
                      <a:gd name="connsiteX11" fmla="*/ 360219 w 457201"/>
                      <a:gd name="connsiteY11" fmla="*/ 692727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01782 w 457201"/>
                      <a:gd name="connsiteY8" fmla="*/ 512618 h 845127"/>
                      <a:gd name="connsiteX9" fmla="*/ 374073 w 457201"/>
                      <a:gd name="connsiteY9" fmla="*/ 568037 h 845127"/>
                      <a:gd name="connsiteX10" fmla="*/ 374073 w 457201"/>
                      <a:gd name="connsiteY10" fmla="*/ 623455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01782 w 457201"/>
                      <a:gd name="connsiteY8" fmla="*/ 512618 h 845127"/>
                      <a:gd name="connsiteX9" fmla="*/ 443346 w 457201"/>
                      <a:gd name="connsiteY9" fmla="*/ 609600 h 845127"/>
                      <a:gd name="connsiteX10" fmla="*/ 374073 w 457201"/>
                      <a:gd name="connsiteY10" fmla="*/ 623455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374073 w 457201"/>
                      <a:gd name="connsiteY10" fmla="*/ 623455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443346 w 457201"/>
                      <a:gd name="connsiteY10" fmla="*/ 665019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443346 w 457201"/>
                      <a:gd name="connsiteY10" fmla="*/ 665019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55419 w 457201"/>
                      <a:gd name="connsiteY26" fmla="*/ 124691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443346 w 457201"/>
                      <a:gd name="connsiteY10" fmla="*/ 665019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27710 w 457201"/>
                      <a:gd name="connsiteY25" fmla="*/ 193964 h 845127"/>
                      <a:gd name="connsiteX26" fmla="*/ 55419 w 457201"/>
                      <a:gd name="connsiteY26" fmla="*/ 124691 h 845127"/>
                      <a:gd name="connsiteX27" fmla="*/ 96982 w 457201"/>
                      <a:gd name="connsiteY27" fmla="*/ 110837 h 845127"/>
                      <a:gd name="connsiteX28" fmla="*/ 110837 w 457201"/>
                      <a:gd name="connsiteY28" fmla="*/ 27709 h 845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57201" h="845127">
                        <a:moveTo>
                          <a:pt x="110837" y="27709"/>
                        </a:moveTo>
                        <a:lnTo>
                          <a:pt x="207819" y="0"/>
                        </a:lnTo>
                        <a:lnTo>
                          <a:pt x="290946" y="0"/>
                        </a:lnTo>
                        <a:lnTo>
                          <a:pt x="374073" y="55418"/>
                        </a:lnTo>
                        <a:lnTo>
                          <a:pt x="443346" y="180109"/>
                        </a:lnTo>
                        <a:cubicBezTo>
                          <a:pt x="429491" y="207818"/>
                          <a:pt x="457200" y="260928"/>
                          <a:pt x="457200" y="290946"/>
                        </a:cubicBezTo>
                        <a:cubicBezTo>
                          <a:pt x="457200" y="320964"/>
                          <a:pt x="443346" y="332509"/>
                          <a:pt x="443346" y="360218"/>
                        </a:cubicBezTo>
                        <a:lnTo>
                          <a:pt x="457201" y="471055"/>
                        </a:lnTo>
                        <a:lnTo>
                          <a:pt x="443346" y="526473"/>
                        </a:lnTo>
                        <a:lnTo>
                          <a:pt x="443346" y="609600"/>
                        </a:lnTo>
                        <a:lnTo>
                          <a:pt x="443346" y="665019"/>
                        </a:lnTo>
                        <a:lnTo>
                          <a:pt x="401782" y="706581"/>
                        </a:lnTo>
                        <a:lnTo>
                          <a:pt x="360219" y="789709"/>
                        </a:lnTo>
                        <a:lnTo>
                          <a:pt x="318655" y="845127"/>
                        </a:lnTo>
                        <a:lnTo>
                          <a:pt x="235528" y="817418"/>
                        </a:lnTo>
                        <a:lnTo>
                          <a:pt x="166255" y="748146"/>
                        </a:lnTo>
                        <a:lnTo>
                          <a:pt x="124691" y="678873"/>
                        </a:lnTo>
                        <a:lnTo>
                          <a:pt x="110837" y="595746"/>
                        </a:lnTo>
                        <a:lnTo>
                          <a:pt x="110837" y="595746"/>
                        </a:lnTo>
                        <a:lnTo>
                          <a:pt x="55419" y="498764"/>
                        </a:lnTo>
                        <a:lnTo>
                          <a:pt x="27709" y="443346"/>
                        </a:lnTo>
                        <a:lnTo>
                          <a:pt x="27709" y="443346"/>
                        </a:lnTo>
                        <a:lnTo>
                          <a:pt x="0" y="304800"/>
                        </a:lnTo>
                        <a:lnTo>
                          <a:pt x="0" y="249382"/>
                        </a:lnTo>
                        <a:lnTo>
                          <a:pt x="13855" y="207818"/>
                        </a:lnTo>
                        <a:lnTo>
                          <a:pt x="27710" y="193964"/>
                        </a:lnTo>
                        <a:lnTo>
                          <a:pt x="55419" y="124691"/>
                        </a:lnTo>
                        <a:lnTo>
                          <a:pt x="96982" y="110837"/>
                        </a:lnTo>
                        <a:lnTo>
                          <a:pt x="110837" y="27709"/>
                        </a:lnTo>
                        <a:close/>
                      </a:path>
                    </a:pathLst>
                  </a:custGeom>
                  <a:solidFill>
                    <a:srgbClr val="F79646">
                      <a:lumMod val="40000"/>
                      <a:lumOff val="60000"/>
                    </a:srgbClr>
                  </a:solidFill>
                  <a:ln w="6350" cap="flat" cmpd="sng" algn="ctr">
                    <a:solidFill>
                      <a:srgbClr val="F79646">
                        <a:lumMod val="75000"/>
                      </a:srgbClr>
                    </a:solidFill>
                    <a:prstDash val="solid"/>
                  </a:ln>
                  <a:effectLst/>
                </p:spPr>
                <p:txBody>
                  <a:bodyPr rtlCol="0" anchor="ctr"/>
                  <a:lstStyle/>
                  <a:p>
                    <a:pPr algn="ctr">
                      <a:defRPr/>
                    </a:pPr>
                    <a:endParaRPr lang="fr-FR" kern="0">
                      <a:solidFill>
                        <a:prstClr val="white"/>
                      </a:solidFill>
                    </a:endParaRPr>
                  </a:p>
                </p:txBody>
              </p:sp>
              <p:sp>
                <p:nvSpPr>
                  <p:cNvPr id="91" name="Forme libre 90"/>
                  <p:cNvSpPr>
                    <a:spLocks noChangeAspect="1"/>
                  </p:cNvSpPr>
                  <p:nvPr/>
                </p:nvSpPr>
                <p:spPr>
                  <a:xfrm>
                    <a:off x="6630394" y="4442783"/>
                    <a:ext cx="170769" cy="315655"/>
                  </a:xfrm>
                  <a:custGeom>
                    <a:avLst/>
                    <a:gdLst>
                      <a:gd name="connsiteX0" fmla="*/ 110837 w 415637"/>
                      <a:gd name="connsiteY0" fmla="*/ 27709 h 845127"/>
                      <a:gd name="connsiteX1" fmla="*/ 207819 w 415637"/>
                      <a:gd name="connsiteY1" fmla="*/ 0 h 845127"/>
                      <a:gd name="connsiteX2" fmla="*/ 290946 w 415637"/>
                      <a:gd name="connsiteY2" fmla="*/ 0 h 845127"/>
                      <a:gd name="connsiteX3" fmla="*/ 374073 w 415637"/>
                      <a:gd name="connsiteY3" fmla="*/ 55418 h 845127"/>
                      <a:gd name="connsiteX4" fmla="*/ 401782 w 415637"/>
                      <a:gd name="connsiteY4" fmla="*/ 180109 h 845127"/>
                      <a:gd name="connsiteX5" fmla="*/ 401782 w 415637"/>
                      <a:gd name="connsiteY5" fmla="*/ 263237 h 845127"/>
                      <a:gd name="connsiteX6" fmla="*/ 401782 w 415637"/>
                      <a:gd name="connsiteY6" fmla="*/ 346364 h 845127"/>
                      <a:gd name="connsiteX7" fmla="*/ 415637 w 415637"/>
                      <a:gd name="connsiteY7" fmla="*/ 429491 h 845127"/>
                      <a:gd name="connsiteX8" fmla="*/ 401782 w 415637"/>
                      <a:gd name="connsiteY8" fmla="*/ 512618 h 845127"/>
                      <a:gd name="connsiteX9" fmla="*/ 374073 w 415637"/>
                      <a:gd name="connsiteY9" fmla="*/ 568037 h 845127"/>
                      <a:gd name="connsiteX10" fmla="*/ 374073 w 415637"/>
                      <a:gd name="connsiteY10" fmla="*/ 623455 h 845127"/>
                      <a:gd name="connsiteX11" fmla="*/ 360219 w 415637"/>
                      <a:gd name="connsiteY11" fmla="*/ 692727 h 845127"/>
                      <a:gd name="connsiteX12" fmla="*/ 360219 w 415637"/>
                      <a:gd name="connsiteY12" fmla="*/ 789709 h 845127"/>
                      <a:gd name="connsiteX13" fmla="*/ 318655 w 415637"/>
                      <a:gd name="connsiteY13" fmla="*/ 845127 h 845127"/>
                      <a:gd name="connsiteX14" fmla="*/ 235528 w 415637"/>
                      <a:gd name="connsiteY14" fmla="*/ 817418 h 845127"/>
                      <a:gd name="connsiteX15" fmla="*/ 166255 w 415637"/>
                      <a:gd name="connsiteY15" fmla="*/ 748146 h 845127"/>
                      <a:gd name="connsiteX16" fmla="*/ 124691 w 415637"/>
                      <a:gd name="connsiteY16" fmla="*/ 678873 h 845127"/>
                      <a:gd name="connsiteX17" fmla="*/ 110837 w 415637"/>
                      <a:gd name="connsiteY17" fmla="*/ 595746 h 845127"/>
                      <a:gd name="connsiteX18" fmla="*/ 110837 w 415637"/>
                      <a:gd name="connsiteY18" fmla="*/ 595746 h 845127"/>
                      <a:gd name="connsiteX19" fmla="*/ 55419 w 415637"/>
                      <a:gd name="connsiteY19" fmla="*/ 498764 h 845127"/>
                      <a:gd name="connsiteX20" fmla="*/ 27709 w 415637"/>
                      <a:gd name="connsiteY20" fmla="*/ 443346 h 845127"/>
                      <a:gd name="connsiteX21" fmla="*/ 27709 w 415637"/>
                      <a:gd name="connsiteY21" fmla="*/ 443346 h 845127"/>
                      <a:gd name="connsiteX22" fmla="*/ 0 w 415637"/>
                      <a:gd name="connsiteY22" fmla="*/ 304800 h 845127"/>
                      <a:gd name="connsiteX23" fmla="*/ 0 w 415637"/>
                      <a:gd name="connsiteY23" fmla="*/ 249382 h 845127"/>
                      <a:gd name="connsiteX24" fmla="*/ 13855 w 415637"/>
                      <a:gd name="connsiteY24" fmla="*/ 207818 h 845127"/>
                      <a:gd name="connsiteX25" fmla="*/ 69273 w 415637"/>
                      <a:gd name="connsiteY25" fmla="*/ 193964 h 845127"/>
                      <a:gd name="connsiteX26" fmla="*/ 96982 w 415637"/>
                      <a:gd name="connsiteY26" fmla="*/ 152400 h 845127"/>
                      <a:gd name="connsiteX27" fmla="*/ 96982 w 415637"/>
                      <a:gd name="connsiteY27" fmla="*/ 110837 h 845127"/>
                      <a:gd name="connsiteX28" fmla="*/ 110837 w 415637"/>
                      <a:gd name="connsiteY28" fmla="*/ 27709 h 845127"/>
                      <a:gd name="connsiteX0" fmla="*/ 110837 w 443346"/>
                      <a:gd name="connsiteY0" fmla="*/ 27709 h 845127"/>
                      <a:gd name="connsiteX1" fmla="*/ 207819 w 443346"/>
                      <a:gd name="connsiteY1" fmla="*/ 0 h 845127"/>
                      <a:gd name="connsiteX2" fmla="*/ 290946 w 443346"/>
                      <a:gd name="connsiteY2" fmla="*/ 0 h 845127"/>
                      <a:gd name="connsiteX3" fmla="*/ 374073 w 443346"/>
                      <a:gd name="connsiteY3" fmla="*/ 55418 h 845127"/>
                      <a:gd name="connsiteX4" fmla="*/ 443346 w 443346"/>
                      <a:gd name="connsiteY4" fmla="*/ 180109 h 845127"/>
                      <a:gd name="connsiteX5" fmla="*/ 401782 w 443346"/>
                      <a:gd name="connsiteY5" fmla="*/ 263237 h 845127"/>
                      <a:gd name="connsiteX6" fmla="*/ 401782 w 443346"/>
                      <a:gd name="connsiteY6" fmla="*/ 346364 h 845127"/>
                      <a:gd name="connsiteX7" fmla="*/ 415637 w 443346"/>
                      <a:gd name="connsiteY7" fmla="*/ 429491 h 845127"/>
                      <a:gd name="connsiteX8" fmla="*/ 401782 w 443346"/>
                      <a:gd name="connsiteY8" fmla="*/ 512618 h 845127"/>
                      <a:gd name="connsiteX9" fmla="*/ 374073 w 443346"/>
                      <a:gd name="connsiteY9" fmla="*/ 568037 h 845127"/>
                      <a:gd name="connsiteX10" fmla="*/ 374073 w 443346"/>
                      <a:gd name="connsiteY10" fmla="*/ 623455 h 845127"/>
                      <a:gd name="connsiteX11" fmla="*/ 360219 w 443346"/>
                      <a:gd name="connsiteY11" fmla="*/ 692727 h 845127"/>
                      <a:gd name="connsiteX12" fmla="*/ 360219 w 443346"/>
                      <a:gd name="connsiteY12" fmla="*/ 789709 h 845127"/>
                      <a:gd name="connsiteX13" fmla="*/ 318655 w 443346"/>
                      <a:gd name="connsiteY13" fmla="*/ 845127 h 845127"/>
                      <a:gd name="connsiteX14" fmla="*/ 235528 w 443346"/>
                      <a:gd name="connsiteY14" fmla="*/ 817418 h 845127"/>
                      <a:gd name="connsiteX15" fmla="*/ 166255 w 443346"/>
                      <a:gd name="connsiteY15" fmla="*/ 748146 h 845127"/>
                      <a:gd name="connsiteX16" fmla="*/ 124691 w 443346"/>
                      <a:gd name="connsiteY16" fmla="*/ 678873 h 845127"/>
                      <a:gd name="connsiteX17" fmla="*/ 110837 w 443346"/>
                      <a:gd name="connsiteY17" fmla="*/ 595746 h 845127"/>
                      <a:gd name="connsiteX18" fmla="*/ 110837 w 443346"/>
                      <a:gd name="connsiteY18" fmla="*/ 595746 h 845127"/>
                      <a:gd name="connsiteX19" fmla="*/ 55419 w 443346"/>
                      <a:gd name="connsiteY19" fmla="*/ 498764 h 845127"/>
                      <a:gd name="connsiteX20" fmla="*/ 27709 w 443346"/>
                      <a:gd name="connsiteY20" fmla="*/ 443346 h 845127"/>
                      <a:gd name="connsiteX21" fmla="*/ 27709 w 443346"/>
                      <a:gd name="connsiteY21" fmla="*/ 443346 h 845127"/>
                      <a:gd name="connsiteX22" fmla="*/ 0 w 443346"/>
                      <a:gd name="connsiteY22" fmla="*/ 304800 h 845127"/>
                      <a:gd name="connsiteX23" fmla="*/ 0 w 443346"/>
                      <a:gd name="connsiteY23" fmla="*/ 249382 h 845127"/>
                      <a:gd name="connsiteX24" fmla="*/ 13855 w 443346"/>
                      <a:gd name="connsiteY24" fmla="*/ 207818 h 845127"/>
                      <a:gd name="connsiteX25" fmla="*/ 69273 w 443346"/>
                      <a:gd name="connsiteY25" fmla="*/ 193964 h 845127"/>
                      <a:gd name="connsiteX26" fmla="*/ 96982 w 443346"/>
                      <a:gd name="connsiteY26" fmla="*/ 152400 h 845127"/>
                      <a:gd name="connsiteX27" fmla="*/ 96982 w 443346"/>
                      <a:gd name="connsiteY27" fmla="*/ 110837 h 845127"/>
                      <a:gd name="connsiteX28" fmla="*/ 110837 w 443346"/>
                      <a:gd name="connsiteY28" fmla="*/ 27709 h 845127"/>
                      <a:gd name="connsiteX0" fmla="*/ 110837 w 458126"/>
                      <a:gd name="connsiteY0" fmla="*/ 27709 h 845127"/>
                      <a:gd name="connsiteX1" fmla="*/ 207819 w 458126"/>
                      <a:gd name="connsiteY1" fmla="*/ 0 h 845127"/>
                      <a:gd name="connsiteX2" fmla="*/ 290946 w 458126"/>
                      <a:gd name="connsiteY2" fmla="*/ 0 h 845127"/>
                      <a:gd name="connsiteX3" fmla="*/ 374073 w 458126"/>
                      <a:gd name="connsiteY3" fmla="*/ 55418 h 845127"/>
                      <a:gd name="connsiteX4" fmla="*/ 443346 w 458126"/>
                      <a:gd name="connsiteY4" fmla="*/ 180109 h 845127"/>
                      <a:gd name="connsiteX5" fmla="*/ 457200 w 458126"/>
                      <a:gd name="connsiteY5" fmla="*/ 290946 h 845127"/>
                      <a:gd name="connsiteX6" fmla="*/ 401782 w 458126"/>
                      <a:gd name="connsiteY6" fmla="*/ 346364 h 845127"/>
                      <a:gd name="connsiteX7" fmla="*/ 415637 w 458126"/>
                      <a:gd name="connsiteY7" fmla="*/ 429491 h 845127"/>
                      <a:gd name="connsiteX8" fmla="*/ 401782 w 458126"/>
                      <a:gd name="connsiteY8" fmla="*/ 512618 h 845127"/>
                      <a:gd name="connsiteX9" fmla="*/ 374073 w 458126"/>
                      <a:gd name="connsiteY9" fmla="*/ 568037 h 845127"/>
                      <a:gd name="connsiteX10" fmla="*/ 374073 w 458126"/>
                      <a:gd name="connsiteY10" fmla="*/ 623455 h 845127"/>
                      <a:gd name="connsiteX11" fmla="*/ 360219 w 458126"/>
                      <a:gd name="connsiteY11" fmla="*/ 692727 h 845127"/>
                      <a:gd name="connsiteX12" fmla="*/ 360219 w 458126"/>
                      <a:gd name="connsiteY12" fmla="*/ 789709 h 845127"/>
                      <a:gd name="connsiteX13" fmla="*/ 318655 w 458126"/>
                      <a:gd name="connsiteY13" fmla="*/ 845127 h 845127"/>
                      <a:gd name="connsiteX14" fmla="*/ 235528 w 458126"/>
                      <a:gd name="connsiteY14" fmla="*/ 817418 h 845127"/>
                      <a:gd name="connsiteX15" fmla="*/ 166255 w 458126"/>
                      <a:gd name="connsiteY15" fmla="*/ 748146 h 845127"/>
                      <a:gd name="connsiteX16" fmla="*/ 124691 w 458126"/>
                      <a:gd name="connsiteY16" fmla="*/ 678873 h 845127"/>
                      <a:gd name="connsiteX17" fmla="*/ 110837 w 458126"/>
                      <a:gd name="connsiteY17" fmla="*/ 595746 h 845127"/>
                      <a:gd name="connsiteX18" fmla="*/ 110837 w 458126"/>
                      <a:gd name="connsiteY18" fmla="*/ 595746 h 845127"/>
                      <a:gd name="connsiteX19" fmla="*/ 55419 w 458126"/>
                      <a:gd name="connsiteY19" fmla="*/ 498764 h 845127"/>
                      <a:gd name="connsiteX20" fmla="*/ 27709 w 458126"/>
                      <a:gd name="connsiteY20" fmla="*/ 443346 h 845127"/>
                      <a:gd name="connsiteX21" fmla="*/ 27709 w 458126"/>
                      <a:gd name="connsiteY21" fmla="*/ 443346 h 845127"/>
                      <a:gd name="connsiteX22" fmla="*/ 0 w 458126"/>
                      <a:gd name="connsiteY22" fmla="*/ 304800 h 845127"/>
                      <a:gd name="connsiteX23" fmla="*/ 0 w 458126"/>
                      <a:gd name="connsiteY23" fmla="*/ 249382 h 845127"/>
                      <a:gd name="connsiteX24" fmla="*/ 13855 w 458126"/>
                      <a:gd name="connsiteY24" fmla="*/ 207818 h 845127"/>
                      <a:gd name="connsiteX25" fmla="*/ 69273 w 458126"/>
                      <a:gd name="connsiteY25" fmla="*/ 193964 h 845127"/>
                      <a:gd name="connsiteX26" fmla="*/ 96982 w 458126"/>
                      <a:gd name="connsiteY26" fmla="*/ 152400 h 845127"/>
                      <a:gd name="connsiteX27" fmla="*/ 96982 w 458126"/>
                      <a:gd name="connsiteY27" fmla="*/ 110837 h 845127"/>
                      <a:gd name="connsiteX28" fmla="*/ 110837 w 458126"/>
                      <a:gd name="connsiteY28" fmla="*/ 27709 h 845127"/>
                      <a:gd name="connsiteX0" fmla="*/ 110837 w 458126"/>
                      <a:gd name="connsiteY0" fmla="*/ 27709 h 845127"/>
                      <a:gd name="connsiteX1" fmla="*/ 207819 w 458126"/>
                      <a:gd name="connsiteY1" fmla="*/ 0 h 845127"/>
                      <a:gd name="connsiteX2" fmla="*/ 290946 w 458126"/>
                      <a:gd name="connsiteY2" fmla="*/ 0 h 845127"/>
                      <a:gd name="connsiteX3" fmla="*/ 374073 w 458126"/>
                      <a:gd name="connsiteY3" fmla="*/ 55418 h 845127"/>
                      <a:gd name="connsiteX4" fmla="*/ 443346 w 458126"/>
                      <a:gd name="connsiteY4" fmla="*/ 180109 h 845127"/>
                      <a:gd name="connsiteX5" fmla="*/ 457200 w 458126"/>
                      <a:gd name="connsiteY5" fmla="*/ 290946 h 845127"/>
                      <a:gd name="connsiteX6" fmla="*/ 401782 w 458126"/>
                      <a:gd name="connsiteY6" fmla="*/ 346364 h 845127"/>
                      <a:gd name="connsiteX7" fmla="*/ 457201 w 458126"/>
                      <a:gd name="connsiteY7" fmla="*/ 471055 h 845127"/>
                      <a:gd name="connsiteX8" fmla="*/ 401782 w 458126"/>
                      <a:gd name="connsiteY8" fmla="*/ 512618 h 845127"/>
                      <a:gd name="connsiteX9" fmla="*/ 374073 w 458126"/>
                      <a:gd name="connsiteY9" fmla="*/ 568037 h 845127"/>
                      <a:gd name="connsiteX10" fmla="*/ 374073 w 458126"/>
                      <a:gd name="connsiteY10" fmla="*/ 623455 h 845127"/>
                      <a:gd name="connsiteX11" fmla="*/ 360219 w 458126"/>
                      <a:gd name="connsiteY11" fmla="*/ 692727 h 845127"/>
                      <a:gd name="connsiteX12" fmla="*/ 360219 w 458126"/>
                      <a:gd name="connsiteY12" fmla="*/ 789709 h 845127"/>
                      <a:gd name="connsiteX13" fmla="*/ 318655 w 458126"/>
                      <a:gd name="connsiteY13" fmla="*/ 845127 h 845127"/>
                      <a:gd name="connsiteX14" fmla="*/ 235528 w 458126"/>
                      <a:gd name="connsiteY14" fmla="*/ 817418 h 845127"/>
                      <a:gd name="connsiteX15" fmla="*/ 166255 w 458126"/>
                      <a:gd name="connsiteY15" fmla="*/ 748146 h 845127"/>
                      <a:gd name="connsiteX16" fmla="*/ 124691 w 458126"/>
                      <a:gd name="connsiteY16" fmla="*/ 678873 h 845127"/>
                      <a:gd name="connsiteX17" fmla="*/ 110837 w 458126"/>
                      <a:gd name="connsiteY17" fmla="*/ 595746 h 845127"/>
                      <a:gd name="connsiteX18" fmla="*/ 110837 w 458126"/>
                      <a:gd name="connsiteY18" fmla="*/ 595746 h 845127"/>
                      <a:gd name="connsiteX19" fmla="*/ 55419 w 458126"/>
                      <a:gd name="connsiteY19" fmla="*/ 498764 h 845127"/>
                      <a:gd name="connsiteX20" fmla="*/ 27709 w 458126"/>
                      <a:gd name="connsiteY20" fmla="*/ 443346 h 845127"/>
                      <a:gd name="connsiteX21" fmla="*/ 27709 w 458126"/>
                      <a:gd name="connsiteY21" fmla="*/ 443346 h 845127"/>
                      <a:gd name="connsiteX22" fmla="*/ 0 w 458126"/>
                      <a:gd name="connsiteY22" fmla="*/ 304800 h 845127"/>
                      <a:gd name="connsiteX23" fmla="*/ 0 w 458126"/>
                      <a:gd name="connsiteY23" fmla="*/ 249382 h 845127"/>
                      <a:gd name="connsiteX24" fmla="*/ 13855 w 458126"/>
                      <a:gd name="connsiteY24" fmla="*/ 207818 h 845127"/>
                      <a:gd name="connsiteX25" fmla="*/ 69273 w 458126"/>
                      <a:gd name="connsiteY25" fmla="*/ 193964 h 845127"/>
                      <a:gd name="connsiteX26" fmla="*/ 96982 w 458126"/>
                      <a:gd name="connsiteY26" fmla="*/ 152400 h 845127"/>
                      <a:gd name="connsiteX27" fmla="*/ 96982 w 458126"/>
                      <a:gd name="connsiteY27" fmla="*/ 110837 h 845127"/>
                      <a:gd name="connsiteX28" fmla="*/ 110837 w 458126"/>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01782 w 457201"/>
                      <a:gd name="connsiteY8" fmla="*/ 512618 h 845127"/>
                      <a:gd name="connsiteX9" fmla="*/ 374073 w 457201"/>
                      <a:gd name="connsiteY9" fmla="*/ 568037 h 845127"/>
                      <a:gd name="connsiteX10" fmla="*/ 374073 w 457201"/>
                      <a:gd name="connsiteY10" fmla="*/ 623455 h 845127"/>
                      <a:gd name="connsiteX11" fmla="*/ 360219 w 457201"/>
                      <a:gd name="connsiteY11" fmla="*/ 692727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01782 w 457201"/>
                      <a:gd name="connsiteY8" fmla="*/ 512618 h 845127"/>
                      <a:gd name="connsiteX9" fmla="*/ 374073 w 457201"/>
                      <a:gd name="connsiteY9" fmla="*/ 568037 h 845127"/>
                      <a:gd name="connsiteX10" fmla="*/ 374073 w 457201"/>
                      <a:gd name="connsiteY10" fmla="*/ 623455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01782 w 457201"/>
                      <a:gd name="connsiteY8" fmla="*/ 512618 h 845127"/>
                      <a:gd name="connsiteX9" fmla="*/ 443346 w 457201"/>
                      <a:gd name="connsiteY9" fmla="*/ 609600 h 845127"/>
                      <a:gd name="connsiteX10" fmla="*/ 374073 w 457201"/>
                      <a:gd name="connsiteY10" fmla="*/ 623455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374073 w 457201"/>
                      <a:gd name="connsiteY10" fmla="*/ 623455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443346 w 457201"/>
                      <a:gd name="connsiteY10" fmla="*/ 665019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443346 w 457201"/>
                      <a:gd name="connsiteY10" fmla="*/ 665019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55419 w 457201"/>
                      <a:gd name="connsiteY26" fmla="*/ 124691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443346 w 457201"/>
                      <a:gd name="connsiteY10" fmla="*/ 665019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27710 w 457201"/>
                      <a:gd name="connsiteY25" fmla="*/ 193964 h 845127"/>
                      <a:gd name="connsiteX26" fmla="*/ 55419 w 457201"/>
                      <a:gd name="connsiteY26" fmla="*/ 124691 h 845127"/>
                      <a:gd name="connsiteX27" fmla="*/ 96982 w 457201"/>
                      <a:gd name="connsiteY27" fmla="*/ 110837 h 845127"/>
                      <a:gd name="connsiteX28" fmla="*/ 110837 w 457201"/>
                      <a:gd name="connsiteY28" fmla="*/ 27709 h 845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57201" h="845127">
                        <a:moveTo>
                          <a:pt x="110837" y="27709"/>
                        </a:moveTo>
                        <a:lnTo>
                          <a:pt x="207819" y="0"/>
                        </a:lnTo>
                        <a:lnTo>
                          <a:pt x="290946" y="0"/>
                        </a:lnTo>
                        <a:lnTo>
                          <a:pt x="374073" y="55418"/>
                        </a:lnTo>
                        <a:lnTo>
                          <a:pt x="443346" y="180109"/>
                        </a:lnTo>
                        <a:cubicBezTo>
                          <a:pt x="429491" y="207818"/>
                          <a:pt x="457200" y="260928"/>
                          <a:pt x="457200" y="290946"/>
                        </a:cubicBezTo>
                        <a:cubicBezTo>
                          <a:pt x="457200" y="320964"/>
                          <a:pt x="443346" y="332509"/>
                          <a:pt x="443346" y="360218"/>
                        </a:cubicBezTo>
                        <a:lnTo>
                          <a:pt x="457201" y="471055"/>
                        </a:lnTo>
                        <a:lnTo>
                          <a:pt x="443346" y="526473"/>
                        </a:lnTo>
                        <a:lnTo>
                          <a:pt x="443346" y="609600"/>
                        </a:lnTo>
                        <a:lnTo>
                          <a:pt x="443346" y="665019"/>
                        </a:lnTo>
                        <a:lnTo>
                          <a:pt x="401782" y="706581"/>
                        </a:lnTo>
                        <a:lnTo>
                          <a:pt x="360219" y="789709"/>
                        </a:lnTo>
                        <a:lnTo>
                          <a:pt x="318655" y="845127"/>
                        </a:lnTo>
                        <a:lnTo>
                          <a:pt x="235528" y="817418"/>
                        </a:lnTo>
                        <a:lnTo>
                          <a:pt x="166255" y="748146"/>
                        </a:lnTo>
                        <a:lnTo>
                          <a:pt x="124691" y="678873"/>
                        </a:lnTo>
                        <a:lnTo>
                          <a:pt x="110837" y="595746"/>
                        </a:lnTo>
                        <a:lnTo>
                          <a:pt x="110837" y="595746"/>
                        </a:lnTo>
                        <a:lnTo>
                          <a:pt x="55419" y="498764"/>
                        </a:lnTo>
                        <a:lnTo>
                          <a:pt x="27709" y="443346"/>
                        </a:lnTo>
                        <a:lnTo>
                          <a:pt x="27709" y="443346"/>
                        </a:lnTo>
                        <a:lnTo>
                          <a:pt x="0" y="304800"/>
                        </a:lnTo>
                        <a:lnTo>
                          <a:pt x="0" y="249382"/>
                        </a:lnTo>
                        <a:lnTo>
                          <a:pt x="13855" y="207818"/>
                        </a:lnTo>
                        <a:lnTo>
                          <a:pt x="27710" y="193964"/>
                        </a:lnTo>
                        <a:lnTo>
                          <a:pt x="55419" y="124691"/>
                        </a:lnTo>
                        <a:lnTo>
                          <a:pt x="96982" y="110837"/>
                        </a:lnTo>
                        <a:lnTo>
                          <a:pt x="110837" y="27709"/>
                        </a:lnTo>
                        <a:close/>
                      </a:path>
                    </a:pathLst>
                  </a:custGeom>
                  <a:solidFill>
                    <a:srgbClr val="F79646">
                      <a:lumMod val="40000"/>
                      <a:lumOff val="60000"/>
                    </a:srgbClr>
                  </a:solidFill>
                  <a:ln w="6350" cap="flat" cmpd="sng" algn="ctr">
                    <a:solidFill>
                      <a:srgbClr val="F79646">
                        <a:lumMod val="75000"/>
                      </a:srgbClr>
                    </a:solidFill>
                    <a:prstDash val="solid"/>
                  </a:ln>
                  <a:effectLst/>
                </p:spPr>
                <p:txBody>
                  <a:bodyPr rtlCol="0" anchor="ctr"/>
                  <a:lstStyle/>
                  <a:p>
                    <a:pPr algn="ctr">
                      <a:defRPr/>
                    </a:pPr>
                    <a:endParaRPr lang="fr-FR" kern="0">
                      <a:solidFill>
                        <a:prstClr val="white"/>
                      </a:solidFill>
                    </a:endParaRPr>
                  </a:p>
                </p:txBody>
              </p:sp>
              <p:sp>
                <p:nvSpPr>
                  <p:cNvPr id="92" name="Forme libre 91"/>
                  <p:cNvSpPr>
                    <a:spLocks noChangeAspect="1"/>
                  </p:cNvSpPr>
                  <p:nvPr/>
                </p:nvSpPr>
                <p:spPr>
                  <a:xfrm>
                    <a:off x="6658215" y="4481328"/>
                    <a:ext cx="143380" cy="202830"/>
                  </a:xfrm>
                  <a:custGeom>
                    <a:avLst/>
                    <a:gdLst>
                      <a:gd name="connsiteX0" fmla="*/ 110837 w 415637"/>
                      <a:gd name="connsiteY0" fmla="*/ 27709 h 845127"/>
                      <a:gd name="connsiteX1" fmla="*/ 207819 w 415637"/>
                      <a:gd name="connsiteY1" fmla="*/ 0 h 845127"/>
                      <a:gd name="connsiteX2" fmla="*/ 290946 w 415637"/>
                      <a:gd name="connsiteY2" fmla="*/ 0 h 845127"/>
                      <a:gd name="connsiteX3" fmla="*/ 374073 w 415637"/>
                      <a:gd name="connsiteY3" fmla="*/ 55418 h 845127"/>
                      <a:gd name="connsiteX4" fmla="*/ 401782 w 415637"/>
                      <a:gd name="connsiteY4" fmla="*/ 180109 h 845127"/>
                      <a:gd name="connsiteX5" fmla="*/ 401782 w 415637"/>
                      <a:gd name="connsiteY5" fmla="*/ 263237 h 845127"/>
                      <a:gd name="connsiteX6" fmla="*/ 401782 w 415637"/>
                      <a:gd name="connsiteY6" fmla="*/ 346364 h 845127"/>
                      <a:gd name="connsiteX7" fmla="*/ 415637 w 415637"/>
                      <a:gd name="connsiteY7" fmla="*/ 429491 h 845127"/>
                      <a:gd name="connsiteX8" fmla="*/ 401782 w 415637"/>
                      <a:gd name="connsiteY8" fmla="*/ 512618 h 845127"/>
                      <a:gd name="connsiteX9" fmla="*/ 374073 w 415637"/>
                      <a:gd name="connsiteY9" fmla="*/ 568037 h 845127"/>
                      <a:gd name="connsiteX10" fmla="*/ 374073 w 415637"/>
                      <a:gd name="connsiteY10" fmla="*/ 623455 h 845127"/>
                      <a:gd name="connsiteX11" fmla="*/ 360219 w 415637"/>
                      <a:gd name="connsiteY11" fmla="*/ 692727 h 845127"/>
                      <a:gd name="connsiteX12" fmla="*/ 360219 w 415637"/>
                      <a:gd name="connsiteY12" fmla="*/ 789709 h 845127"/>
                      <a:gd name="connsiteX13" fmla="*/ 318655 w 415637"/>
                      <a:gd name="connsiteY13" fmla="*/ 845127 h 845127"/>
                      <a:gd name="connsiteX14" fmla="*/ 235528 w 415637"/>
                      <a:gd name="connsiteY14" fmla="*/ 817418 h 845127"/>
                      <a:gd name="connsiteX15" fmla="*/ 166255 w 415637"/>
                      <a:gd name="connsiteY15" fmla="*/ 748146 h 845127"/>
                      <a:gd name="connsiteX16" fmla="*/ 124691 w 415637"/>
                      <a:gd name="connsiteY16" fmla="*/ 678873 h 845127"/>
                      <a:gd name="connsiteX17" fmla="*/ 110837 w 415637"/>
                      <a:gd name="connsiteY17" fmla="*/ 595746 h 845127"/>
                      <a:gd name="connsiteX18" fmla="*/ 110837 w 415637"/>
                      <a:gd name="connsiteY18" fmla="*/ 595746 h 845127"/>
                      <a:gd name="connsiteX19" fmla="*/ 55419 w 415637"/>
                      <a:gd name="connsiteY19" fmla="*/ 498764 h 845127"/>
                      <a:gd name="connsiteX20" fmla="*/ 27709 w 415637"/>
                      <a:gd name="connsiteY20" fmla="*/ 443346 h 845127"/>
                      <a:gd name="connsiteX21" fmla="*/ 27709 w 415637"/>
                      <a:gd name="connsiteY21" fmla="*/ 443346 h 845127"/>
                      <a:gd name="connsiteX22" fmla="*/ 0 w 415637"/>
                      <a:gd name="connsiteY22" fmla="*/ 304800 h 845127"/>
                      <a:gd name="connsiteX23" fmla="*/ 0 w 415637"/>
                      <a:gd name="connsiteY23" fmla="*/ 249382 h 845127"/>
                      <a:gd name="connsiteX24" fmla="*/ 13855 w 415637"/>
                      <a:gd name="connsiteY24" fmla="*/ 207818 h 845127"/>
                      <a:gd name="connsiteX25" fmla="*/ 69273 w 415637"/>
                      <a:gd name="connsiteY25" fmla="*/ 193964 h 845127"/>
                      <a:gd name="connsiteX26" fmla="*/ 96982 w 415637"/>
                      <a:gd name="connsiteY26" fmla="*/ 152400 h 845127"/>
                      <a:gd name="connsiteX27" fmla="*/ 96982 w 415637"/>
                      <a:gd name="connsiteY27" fmla="*/ 110837 h 845127"/>
                      <a:gd name="connsiteX28" fmla="*/ 110837 w 415637"/>
                      <a:gd name="connsiteY28" fmla="*/ 27709 h 845127"/>
                      <a:gd name="connsiteX0" fmla="*/ 110837 w 443346"/>
                      <a:gd name="connsiteY0" fmla="*/ 27709 h 845127"/>
                      <a:gd name="connsiteX1" fmla="*/ 207819 w 443346"/>
                      <a:gd name="connsiteY1" fmla="*/ 0 h 845127"/>
                      <a:gd name="connsiteX2" fmla="*/ 290946 w 443346"/>
                      <a:gd name="connsiteY2" fmla="*/ 0 h 845127"/>
                      <a:gd name="connsiteX3" fmla="*/ 374073 w 443346"/>
                      <a:gd name="connsiteY3" fmla="*/ 55418 h 845127"/>
                      <a:gd name="connsiteX4" fmla="*/ 443346 w 443346"/>
                      <a:gd name="connsiteY4" fmla="*/ 180109 h 845127"/>
                      <a:gd name="connsiteX5" fmla="*/ 401782 w 443346"/>
                      <a:gd name="connsiteY5" fmla="*/ 263237 h 845127"/>
                      <a:gd name="connsiteX6" fmla="*/ 401782 w 443346"/>
                      <a:gd name="connsiteY6" fmla="*/ 346364 h 845127"/>
                      <a:gd name="connsiteX7" fmla="*/ 415637 w 443346"/>
                      <a:gd name="connsiteY7" fmla="*/ 429491 h 845127"/>
                      <a:gd name="connsiteX8" fmla="*/ 401782 w 443346"/>
                      <a:gd name="connsiteY8" fmla="*/ 512618 h 845127"/>
                      <a:gd name="connsiteX9" fmla="*/ 374073 w 443346"/>
                      <a:gd name="connsiteY9" fmla="*/ 568037 h 845127"/>
                      <a:gd name="connsiteX10" fmla="*/ 374073 w 443346"/>
                      <a:gd name="connsiteY10" fmla="*/ 623455 h 845127"/>
                      <a:gd name="connsiteX11" fmla="*/ 360219 w 443346"/>
                      <a:gd name="connsiteY11" fmla="*/ 692727 h 845127"/>
                      <a:gd name="connsiteX12" fmla="*/ 360219 w 443346"/>
                      <a:gd name="connsiteY12" fmla="*/ 789709 h 845127"/>
                      <a:gd name="connsiteX13" fmla="*/ 318655 w 443346"/>
                      <a:gd name="connsiteY13" fmla="*/ 845127 h 845127"/>
                      <a:gd name="connsiteX14" fmla="*/ 235528 w 443346"/>
                      <a:gd name="connsiteY14" fmla="*/ 817418 h 845127"/>
                      <a:gd name="connsiteX15" fmla="*/ 166255 w 443346"/>
                      <a:gd name="connsiteY15" fmla="*/ 748146 h 845127"/>
                      <a:gd name="connsiteX16" fmla="*/ 124691 w 443346"/>
                      <a:gd name="connsiteY16" fmla="*/ 678873 h 845127"/>
                      <a:gd name="connsiteX17" fmla="*/ 110837 w 443346"/>
                      <a:gd name="connsiteY17" fmla="*/ 595746 h 845127"/>
                      <a:gd name="connsiteX18" fmla="*/ 110837 w 443346"/>
                      <a:gd name="connsiteY18" fmla="*/ 595746 h 845127"/>
                      <a:gd name="connsiteX19" fmla="*/ 55419 w 443346"/>
                      <a:gd name="connsiteY19" fmla="*/ 498764 h 845127"/>
                      <a:gd name="connsiteX20" fmla="*/ 27709 w 443346"/>
                      <a:gd name="connsiteY20" fmla="*/ 443346 h 845127"/>
                      <a:gd name="connsiteX21" fmla="*/ 27709 w 443346"/>
                      <a:gd name="connsiteY21" fmla="*/ 443346 h 845127"/>
                      <a:gd name="connsiteX22" fmla="*/ 0 w 443346"/>
                      <a:gd name="connsiteY22" fmla="*/ 304800 h 845127"/>
                      <a:gd name="connsiteX23" fmla="*/ 0 w 443346"/>
                      <a:gd name="connsiteY23" fmla="*/ 249382 h 845127"/>
                      <a:gd name="connsiteX24" fmla="*/ 13855 w 443346"/>
                      <a:gd name="connsiteY24" fmla="*/ 207818 h 845127"/>
                      <a:gd name="connsiteX25" fmla="*/ 69273 w 443346"/>
                      <a:gd name="connsiteY25" fmla="*/ 193964 h 845127"/>
                      <a:gd name="connsiteX26" fmla="*/ 96982 w 443346"/>
                      <a:gd name="connsiteY26" fmla="*/ 152400 h 845127"/>
                      <a:gd name="connsiteX27" fmla="*/ 96982 w 443346"/>
                      <a:gd name="connsiteY27" fmla="*/ 110837 h 845127"/>
                      <a:gd name="connsiteX28" fmla="*/ 110837 w 443346"/>
                      <a:gd name="connsiteY28" fmla="*/ 27709 h 845127"/>
                      <a:gd name="connsiteX0" fmla="*/ 110837 w 458126"/>
                      <a:gd name="connsiteY0" fmla="*/ 27709 h 845127"/>
                      <a:gd name="connsiteX1" fmla="*/ 207819 w 458126"/>
                      <a:gd name="connsiteY1" fmla="*/ 0 h 845127"/>
                      <a:gd name="connsiteX2" fmla="*/ 290946 w 458126"/>
                      <a:gd name="connsiteY2" fmla="*/ 0 h 845127"/>
                      <a:gd name="connsiteX3" fmla="*/ 374073 w 458126"/>
                      <a:gd name="connsiteY3" fmla="*/ 55418 h 845127"/>
                      <a:gd name="connsiteX4" fmla="*/ 443346 w 458126"/>
                      <a:gd name="connsiteY4" fmla="*/ 180109 h 845127"/>
                      <a:gd name="connsiteX5" fmla="*/ 457200 w 458126"/>
                      <a:gd name="connsiteY5" fmla="*/ 290946 h 845127"/>
                      <a:gd name="connsiteX6" fmla="*/ 401782 w 458126"/>
                      <a:gd name="connsiteY6" fmla="*/ 346364 h 845127"/>
                      <a:gd name="connsiteX7" fmla="*/ 415637 w 458126"/>
                      <a:gd name="connsiteY7" fmla="*/ 429491 h 845127"/>
                      <a:gd name="connsiteX8" fmla="*/ 401782 w 458126"/>
                      <a:gd name="connsiteY8" fmla="*/ 512618 h 845127"/>
                      <a:gd name="connsiteX9" fmla="*/ 374073 w 458126"/>
                      <a:gd name="connsiteY9" fmla="*/ 568037 h 845127"/>
                      <a:gd name="connsiteX10" fmla="*/ 374073 w 458126"/>
                      <a:gd name="connsiteY10" fmla="*/ 623455 h 845127"/>
                      <a:gd name="connsiteX11" fmla="*/ 360219 w 458126"/>
                      <a:gd name="connsiteY11" fmla="*/ 692727 h 845127"/>
                      <a:gd name="connsiteX12" fmla="*/ 360219 w 458126"/>
                      <a:gd name="connsiteY12" fmla="*/ 789709 h 845127"/>
                      <a:gd name="connsiteX13" fmla="*/ 318655 w 458126"/>
                      <a:gd name="connsiteY13" fmla="*/ 845127 h 845127"/>
                      <a:gd name="connsiteX14" fmla="*/ 235528 w 458126"/>
                      <a:gd name="connsiteY14" fmla="*/ 817418 h 845127"/>
                      <a:gd name="connsiteX15" fmla="*/ 166255 w 458126"/>
                      <a:gd name="connsiteY15" fmla="*/ 748146 h 845127"/>
                      <a:gd name="connsiteX16" fmla="*/ 124691 w 458126"/>
                      <a:gd name="connsiteY16" fmla="*/ 678873 h 845127"/>
                      <a:gd name="connsiteX17" fmla="*/ 110837 w 458126"/>
                      <a:gd name="connsiteY17" fmla="*/ 595746 h 845127"/>
                      <a:gd name="connsiteX18" fmla="*/ 110837 w 458126"/>
                      <a:gd name="connsiteY18" fmla="*/ 595746 h 845127"/>
                      <a:gd name="connsiteX19" fmla="*/ 55419 w 458126"/>
                      <a:gd name="connsiteY19" fmla="*/ 498764 h 845127"/>
                      <a:gd name="connsiteX20" fmla="*/ 27709 w 458126"/>
                      <a:gd name="connsiteY20" fmla="*/ 443346 h 845127"/>
                      <a:gd name="connsiteX21" fmla="*/ 27709 w 458126"/>
                      <a:gd name="connsiteY21" fmla="*/ 443346 h 845127"/>
                      <a:gd name="connsiteX22" fmla="*/ 0 w 458126"/>
                      <a:gd name="connsiteY22" fmla="*/ 304800 h 845127"/>
                      <a:gd name="connsiteX23" fmla="*/ 0 w 458126"/>
                      <a:gd name="connsiteY23" fmla="*/ 249382 h 845127"/>
                      <a:gd name="connsiteX24" fmla="*/ 13855 w 458126"/>
                      <a:gd name="connsiteY24" fmla="*/ 207818 h 845127"/>
                      <a:gd name="connsiteX25" fmla="*/ 69273 w 458126"/>
                      <a:gd name="connsiteY25" fmla="*/ 193964 h 845127"/>
                      <a:gd name="connsiteX26" fmla="*/ 96982 w 458126"/>
                      <a:gd name="connsiteY26" fmla="*/ 152400 h 845127"/>
                      <a:gd name="connsiteX27" fmla="*/ 96982 w 458126"/>
                      <a:gd name="connsiteY27" fmla="*/ 110837 h 845127"/>
                      <a:gd name="connsiteX28" fmla="*/ 110837 w 458126"/>
                      <a:gd name="connsiteY28" fmla="*/ 27709 h 845127"/>
                      <a:gd name="connsiteX0" fmla="*/ 110837 w 458126"/>
                      <a:gd name="connsiteY0" fmla="*/ 27709 h 845127"/>
                      <a:gd name="connsiteX1" fmla="*/ 207819 w 458126"/>
                      <a:gd name="connsiteY1" fmla="*/ 0 h 845127"/>
                      <a:gd name="connsiteX2" fmla="*/ 290946 w 458126"/>
                      <a:gd name="connsiteY2" fmla="*/ 0 h 845127"/>
                      <a:gd name="connsiteX3" fmla="*/ 374073 w 458126"/>
                      <a:gd name="connsiteY3" fmla="*/ 55418 h 845127"/>
                      <a:gd name="connsiteX4" fmla="*/ 443346 w 458126"/>
                      <a:gd name="connsiteY4" fmla="*/ 180109 h 845127"/>
                      <a:gd name="connsiteX5" fmla="*/ 457200 w 458126"/>
                      <a:gd name="connsiteY5" fmla="*/ 290946 h 845127"/>
                      <a:gd name="connsiteX6" fmla="*/ 401782 w 458126"/>
                      <a:gd name="connsiteY6" fmla="*/ 346364 h 845127"/>
                      <a:gd name="connsiteX7" fmla="*/ 457201 w 458126"/>
                      <a:gd name="connsiteY7" fmla="*/ 471055 h 845127"/>
                      <a:gd name="connsiteX8" fmla="*/ 401782 w 458126"/>
                      <a:gd name="connsiteY8" fmla="*/ 512618 h 845127"/>
                      <a:gd name="connsiteX9" fmla="*/ 374073 w 458126"/>
                      <a:gd name="connsiteY9" fmla="*/ 568037 h 845127"/>
                      <a:gd name="connsiteX10" fmla="*/ 374073 w 458126"/>
                      <a:gd name="connsiteY10" fmla="*/ 623455 h 845127"/>
                      <a:gd name="connsiteX11" fmla="*/ 360219 w 458126"/>
                      <a:gd name="connsiteY11" fmla="*/ 692727 h 845127"/>
                      <a:gd name="connsiteX12" fmla="*/ 360219 w 458126"/>
                      <a:gd name="connsiteY12" fmla="*/ 789709 h 845127"/>
                      <a:gd name="connsiteX13" fmla="*/ 318655 w 458126"/>
                      <a:gd name="connsiteY13" fmla="*/ 845127 h 845127"/>
                      <a:gd name="connsiteX14" fmla="*/ 235528 w 458126"/>
                      <a:gd name="connsiteY14" fmla="*/ 817418 h 845127"/>
                      <a:gd name="connsiteX15" fmla="*/ 166255 w 458126"/>
                      <a:gd name="connsiteY15" fmla="*/ 748146 h 845127"/>
                      <a:gd name="connsiteX16" fmla="*/ 124691 w 458126"/>
                      <a:gd name="connsiteY16" fmla="*/ 678873 h 845127"/>
                      <a:gd name="connsiteX17" fmla="*/ 110837 w 458126"/>
                      <a:gd name="connsiteY17" fmla="*/ 595746 h 845127"/>
                      <a:gd name="connsiteX18" fmla="*/ 110837 w 458126"/>
                      <a:gd name="connsiteY18" fmla="*/ 595746 h 845127"/>
                      <a:gd name="connsiteX19" fmla="*/ 55419 w 458126"/>
                      <a:gd name="connsiteY19" fmla="*/ 498764 h 845127"/>
                      <a:gd name="connsiteX20" fmla="*/ 27709 w 458126"/>
                      <a:gd name="connsiteY20" fmla="*/ 443346 h 845127"/>
                      <a:gd name="connsiteX21" fmla="*/ 27709 w 458126"/>
                      <a:gd name="connsiteY21" fmla="*/ 443346 h 845127"/>
                      <a:gd name="connsiteX22" fmla="*/ 0 w 458126"/>
                      <a:gd name="connsiteY22" fmla="*/ 304800 h 845127"/>
                      <a:gd name="connsiteX23" fmla="*/ 0 w 458126"/>
                      <a:gd name="connsiteY23" fmla="*/ 249382 h 845127"/>
                      <a:gd name="connsiteX24" fmla="*/ 13855 w 458126"/>
                      <a:gd name="connsiteY24" fmla="*/ 207818 h 845127"/>
                      <a:gd name="connsiteX25" fmla="*/ 69273 w 458126"/>
                      <a:gd name="connsiteY25" fmla="*/ 193964 h 845127"/>
                      <a:gd name="connsiteX26" fmla="*/ 96982 w 458126"/>
                      <a:gd name="connsiteY26" fmla="*/ 152400 h 845127"/>
                      <a:gd name="connsiteX27" fmla="*/ 96982 w 458126"/>
                      <a:gd name="connsiteY27" fmla="*/ 110837 h 845127"/>
                      <a:gd name="connsiteX28" fmla="*/ 110837 w 458126"/>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01782 w 457201"/>
                      <a:gd name="connsiteY8" fmla="*/ 512618 h 845127"/>
                      <a:gd name="connsiteX9" fmla="*/ 374073 w 457201"/>
                      <a:gd name="connsiteY9" fmla="*/ 568037 h 845127"/>
                      <a:gd name="connsiteX10" fmla="*/ 374073 w 457201"/>
                      <a:gd name="connsiteY10" fmla="*/ 623455 h 845127"/>
                      <a:gd name="connsiteX11" fmla="*/ 360219 w 457201"/>
                      <a:gd name="connsiteY11" fmla="*/ 692727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01782 w 457201"/>
                      <a:gd name="connsiteY8" fmla="*/ 512618 h 845127"/>
                      <a:gd name="connsiteX9" fmla="*/ 374073 w 457201"/>
                      <a:gd name="connsiteY9" fmla="*/ 568037 h 845127"/>
                      <a:gd name="connsiteX10" fmla="*/ 374073 w 457201"/>
                      <a:gd name="connsiteY10" fmla="*/ 623455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01782 w 457201"/>
                      <a:gd name="connsiteY8" fmla="*/ 512618 h 845127"/>
                      <a:gd name="connsiteX9" fmla="*/ 443346 w 457201"/>
                      <a:gd name="connsiteY9" fmla="*/ 609600 h 845127"/>
                      <a:gd name="connsiteX10" fmla="*/ 374073 w 457201"/>
                      <a:gd name="connsiteY10" fmla="*/ 623455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374073 w 457201"/>
                      <a:gd name="connsiteY10" fmla="*/ 623455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443346 w 457201"/>
                      <a:gd name="connsiteY10" fmla="*/ 665019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443346 w 457201"/>
                      <a:gd name="connsiteY10" fmla="*/ 665019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55419 w 457201"/>
                      <a:gd name="connsiteY26" fmla="*/ 124691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443346 w 457201"/>
                      <a:gd name="connsiteY10" fmla="*/ 665019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27710 w 457201"/>
                      <a:gd name="connsiteY25" fmla="*/ 193964 h 845127"/>
                      <a:gd name="connsiteX26" fmla="*/ 55419 w 457201"/>
                      <a:gd name="connsiteY26" fmla="*/ 124691 h 845127"/>
                      <a:gd name="connsiteX27" fmla="*/ 96982 w 457201"/>
                      <a:gd name="connsiteY27" fmla="*/ 110837 h 845127"/>
                      <a:gd name="connsiteX28" fmla="*/ 110837 w 457201"/>
                      <a:gd name="connsiteY28" fmla="*/ 27709 h 845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57201" h="845127">
                        <a:moveTo>
                          <a:pt x="110837" y="27709"/>
                        </a:moveTo>
                        <a:lnTo>
                          <a:pt x="207819" y="0"/>
                        </a:lnTo>
                        <a:lnTo>
                          <a:pt x="290946" y="0"/>
                        </a:lnTo>
                        <a:lnTo>
                          <a:pt x="374073" y="55418"/>
                        </a:lnTo>
                        <a:lnTo>
                          <a:pt x="443346" y="180109"/>
                        </a:lnTo>
                        <a:cubicBezTo>
                          <a:pt x="429491" y="207818"/>
                          <a:pt x="457200" y="260928"/>
                          <a:pt x="457200" y="290946"/>
                        </a:cubicBezTo>
                        <a:cubicBezTo>
                          <a:pt x="457200" y="320964"/>
                          <a:pt x="443346" y="332509"/>
                          <a:pt x="443346" y="360218"/>
                        </a:cubicBezTo>
                        <a:lnTo>
                          <a:pt x="457201" y="471055"/>
                        </a:lnTo>
                        <a:lnTo>
                          <a:pt x="443346" y="526473"/>
                        </a:lnTo>
                        <a:lnTo>
                          <a:pt x="443346" y="609600"/>
                        </a:lnTo>
                        <a:lnTo>
                          <a:pt x="443346" y="665019"/>
                        </a:lnTo>
                        <a:lnTo>
                          <a:pt x="401782" y="706581"/>
                        </a:lnTo>
                        <a:lnTo>
                          <a:pt x="360219" y="789709"/>
                        </a:lnTo>
                        <a:lnTo>
                          <a:pt x="318655" y="845127"/>
                        </a:lnTo>
                        <a:lnTo>
                          <a:pt x="235528" y="817418"/>
                        </a:lnTo>
                        <a:lnTo>
                          <a:pt x="166255" y="748146"/>
                        </a:lnTo>
                        <a:lnTo>
                          <a:pt x="124691" y="678873"/>
                        </a:lnTo>
                        <a:lnTo>
                          <a:pt x="110837" y="595746"/>
                        </a:lnTo>
                        <a:lnTo>
                          <a:pt x="110837" y="595746"/>
                        </a:lnTo>
                        <a:lnTo>
                          <a:pt x="55419" y="498764"/>
                        </a:lnTo>
                        <a:lnTo>
                          <a:pt x="27709" y="443346"/>
                        </a:lnTo>
                        <a:lnTo>
                          <a:pt x="27709" y="443346"/>
                        </a:lnTo>
                        <a:lnTo>
                          <a:pt x="0" y="304800"/>
                        </a:lnTo>
                        <a:lnTo>
                          <a:pt x="0" y="249382"/>
                        </a:lnTo>
                        <a:lnTo>
                          <a:pt x="13855" y="207818"/>
                        </a:lnTo>
                        <a:lnTo>
                          <a:pt x="27710" y="193964"/>
                        </a:lnTo>
                        <a:lnTo>
                          <a:pt x="55419" y="124691"/>
                        </a:lnTo>
                        <a:lnTo>
                          <a:pt x="96982" y="110837"/>
                        </a:lnTo>
                        <a:lnTo>
                          <a:pt x="110837" y="27709"/>
                        </a:lnTo>
                        <a:close/>
                      </a:path>
                    </a:pathLst>
                  </a:custGeom>
                  <a:solidFill>
                    <a:srgbClr val="F79646">
                      <a:lumMod val="40000"/>
                      <a:lumOff val="60000"/>
                    </a:srgbClr>
                  </a:solidFill>
                  <a:ln w="6350" cap="flat" cmpd="sng" algn="ctr">
                    <a:solidFill>
                      <a:srgbClr val="F79646">
                        <a:lumMod val="75000"/>
                      </a:srgbClr>
                    </a:solidFill>
                    <a:prstDash val="solid"/>
                  </a:ln>
                  <a:effectLst/>
                </p:spPr>
                <p:txBody>
                  <a:bodyPr rtlCol="0" anchor="ctr"/>
                  <a:lstStyle/>
                  <a:p>
                    <a:pPr algn="ctr">
                      <a:defRPr/>
                    </a:pPr>
                    <a:endParaRPr lang="fr-FR" kern="0">
                      <a:solidFill>
                        <a:prstClr val="white"/>
                      </a:solidFill>
                    </a:endParaRPr>
                  </a:p>
                </p:txBody>
              </p:sp>
            </p:grpSp>
            <p:grpSp>
              <p:nvGrpSpPr>
                <p:cNvPr id="77" name="Groupe 76"/>
                <p:cNvGrpSpPr/>
                <p:nvPr/>
              </p:nvGrpSpPr>
              <p:grpSpPr>
                <a:xfrm>
                  <a:off x="5239574" y="501510"/>
                  <a:ext cx="3172692" cy="875707"/>
                  <a:chOff x="5239574" y="501510"/>
                  <a:chExt cx="3172692" cy="875707"/>
                </a:xfrm>
              </p:grpSpPr>
              <p:sp>
                <p:nvSpPr>
                  <p:cNvPr id="78" name="Forme libre 77"/>
                  <p:cNvSpPr/>
                  <p:nvPr/>
                </p:nvSpPr>
                <p:spPr>
                  <a:xfrm>
                    <a:off x="5239574" y="501510"/>
                    <a:ext cx="3172692" cy="875707"/>
                  </a:xfrm>
                  <a:custGeom>
                    <a:avLst/>
                    <a:gdLst>
                      <a:gd name="connsiteX0" fmla="*/ 0 w 3075710"/>
                      <a:gd name="connsiteY0" fmla="*/ 0 h 900545"/>
                      <a:gd name="connsiteX1" fmla="*/ 332510 w 3075710"/>
                      <a:gd name="connsiteY1" fmla="*/ 41563 h 900545"/>
                      <a:gd name="connsiteX2" fmla="*/ 568037 w 3075710"/>
                      <a:gd name="connsiteY2" fmla="*/ 69272 h 900545"/>
                      <a:gd name="connsiteX3" fmla="*/ 803564 w 3075710"/>
                      <a:gd name="connsiteY3" fmla="*/ 83127 h 900545"/>
                      <a:gd name="connsiteX4" fmla="*/ 928255 w 3075710"/>
                      <a:gd name="connsiteY4" fmla="*/ 69272 h 900545"/>
                      <a:gd name="connsiteX5" fmla="*/ 1080655 w 3075710"/>
                      <a:gd name="connsiteY5" fmla="*/ 55418 h 900545"/>
                      <a:gd name="connsiteX6" fmla="*/ 1191491 w 3075710"/>
                      <a:gd name="connsiteY6" fmla="*/ 41563 h 900545"/>
                      <a:gd name="connsiteX7" fmla="*/ 1302328 w 3075710"/>
                      <a:gd name="connsiteY7" fmla="*/ 55418 h 900545"/>
                      <a:gd name="connsiteX8" fmla="*/ 1468582 w 3075710"/>
                      <a:gd name="connsiteY8" fmla="*/ 69272 h 900545"/>
                      <a:gd name="connsiteX9" fmla="*/ 1648691 w 3075710"/>
                      <a:gd name="connsiteY9" fmla="*/ 41563 h 900545"/>
                      <a:gd name="connsiteX10" fmla="*/ 1759528 w 3075710"/>
                      <a:gd name="connsiteY10" fmla="*/ 96981 h 900545"/>
                      <a:gd name="connsiteX11" fmla="*/ 1995055 w 3075710"/>
                      <a:gd name="connsiteY11" fmla="*/ 96981 h 900545"/>
                      <a:gd name="connsiteX12" fmla="*/ 1995055 w 3075710"/>
                      <a:gd name="connsiteY12" fmla="*/ 96981 h 900545"/>
                      <a:gd name="connsiteX13" fmla="*/ 2299855 w 3075710"/>
                      <a:gd name="connsiteY13" fmla="*/ 41563 h 900545"/>
                      <a:gd name="connsiteX14" fmla="*/ 2327564 w 3075710"/>
                      <a:gd name="connsiteY14" fmla="*/ 55418 h 900545"/>
                      <a:gd name="connsiteX15" fmla="*/ 2327564 w 3075710"/>
                      <a:gd name="connsiteY15" fmla="*/ 55418 h 900545"/>
                      <a:gd name="connsiteX16" fmla="*/ 2507673 w 3075710"/>
                      <a:gd name="connsiteY16" fmla="*/ 96981 h 900545"/>
                      <a:gd name="connsiteX17" fmla="*/ 2632364 w 3075710"/>
                      <a:gd name="connsiteY17" fmla="*/ 96981 h 900545"/>
                      <a:gd name="connsiteX18" fmla="*/ 2632364 w 3075710"/>
                      <a:gd name="connsiteY18" fmla="*/ 96981 h 900545"/>
                      <a:gd name="connsiteX19" fmla="*/ 2812473 w 3075710"/>
                      <a:gd name="connsiteY19" fmla="*/ 41563 h 900545"/>
                      <a:gd name="connsiteX20" fmla="*/ 2812473 w 3075710"/>
                      <a:gd name="connsiteY20" fmla="*/ 41563 h 900545"/>
                      <a:gd name="connsiteX21" fmla="*/ 2937164 w 3075710"/>
                      <a:gd name="connsiteY21" fmla="*/ 110836 h 900545"/>
                      <a:gd name="connsiteX22" fmla="*/ 3034146 w 3075710"/>
                      <a:gd name="connsiteY22" fmla="*/ 193963 h 900545"/>
                      <a:gd name="connsiteX23" fmla="*/ 3048000 w 3075710"/>
                      <a:gd name="connsiteY23" fmla="*/ 290945 h 900545"/>
                      <a:gd name="connsiteX24" fmla="*/ 3075710 w 3075710"/>
                      <a:gd name="connsiteY24" fmla="*/ 415636 h 900545"/>
                      <a:gd name="connsiteX25" fmla="*/ 2992582 w 3075710"/>
                      <a:gd name="connsiteY25" fmla="*/ 609600 h 900545"/>
                      <a:gd name="connsiteX26" fmla="*/ 2978728 w 3075710"/>
                      <a:gd name="connsiteY26" fmla="*/ 665018 h 900545"/>
                      <a:gd name="connsiteX27" fmla="*/ 2978728 w 3075710"/>
                      <a:gd name="connsiteY27" fmla="*/ 665018 h 900545"/>
                      <a:gd name="connsiteX28" fmla="*/ 2923310 w 3075710"/>
                      <a:gd name="connsiteY28" fmla="*/ 775854 h 900545"/>
                      <a:gd name="connsiteX29" fmla="*/ 2867891 w 3075710"/>
                      <a:gd name="connsiteY29" fmla="*/ 803563 h 900545"/>
                      <a:gd name="connsiteX30" fmla="*/ 2867891 w 3075710"/>
                      <a:gd name="connsiteY30" fmla="*/ 803563 h 900545"/>
                      <a:gd name="connsiteX31" fmla="*/ 2701637 w 3075710"/>
                      <a:gd name="connsiteY31" fmla="*/ 858981 h 900545"/>
                      <a:gd name="connsiteX32" fmla="*/ 2563091 w 3075710"/>
                      <a:gd name="connsiteY32" fmla="*/ 872836 h 900545"/>
                      <a:gd name="connsiteX33" fmla="*/ 2452255 w 3075710"/>
                      <a:gd name="connsiteY33" fmla="*/ 872836 h 900545"/>
                      <a:gd name="connsiteX34" fmla="*/ 2369128 w 3075710"/>
                      <a:gd name="connsiteY34" fmla="*/ 886691 h 900545"/>
                      <a:gd name="connsiteX35" fmla="*/ 2327564 w 3075710"/>
                      <a:gd name="connsiteY35" fmla="*/ 886691 h 900545"/>
                      <a:gd name="connsiteX36" fmla="*/ 2230582 w 3075710"/>
                      <a:gd name="connsiteY36" fmla="*/ 858981 h 900545"/>
                      <a:gd name="connsiteX37" fmla="*/ 2175164 w 3075710"/>
                      <a:gd name="connsiteY37" fmla="*/ 858981 h 900545"/>
                      <a:gd name="connsiteX38" fmla="*/ 2050473 w 3075710"/>
                      <a:gd name="connsiteY38" fmla="*/ 872836 h 900545"/>
                      <a:gd name="connsiteX39" fmla="*/ 1828800 w 3075710"/>
                      <a:gd name="connsiteY39" fmla="*/ 886691 h 900545"/>
                      <a:gd name="connsiteX40" fmla="*/ 1828800 w 3075710"/>
                      <a:gd name="connsiteY40" fmla="*/ 886691 h 900545"/>
                      <a:gd name="connsiteX41" fmla="*/ 1662546 w 3075710"/>
                      <a:gd name="connsiteY41" fmla="*/ 886691 h 900545"/>
                      <a:gd name="connsiteX42" fmla="*/ 1662546 w 3075710"/>
                      <a:gd name="connsiteY42" fmla="*/ 886691 h 900545"/>
                      <a:gd name="connsiteX43" fmla="*/ 1510146 w 3075710"/>
                      <a:gd name="connsiteY43" fmla="*/ 900545 h 900545"/>
                      <a:gd name="connsiteX44" fmla="*/ 1385455 w 3075710"/>
                      <a:gd name="connsiteY44" fmla="*/ 900545 h 900545"/>
                      <a:gd name="connsiteX45" fmla="*/ 1274619 w 3075710"/>
                      <a:gd name="connsiteY45" fmla="*/ 858981 h 900545"/>
                      <a:gd name="connsiteX46" fmla="*/ 1191491 w 3075710"/>
                      <a:gd name="connsiteY46" fmla="*/ 858981 h 900545"/>
                      <a:gd name="connsiteX47" fmla="*/ 1066800 w 3075710"/>
                      <a:gd name="connsiteY47" fmla="*/ 845127 h 900545"/>
                      <a:gd name="connsiteX48" fmla="*/ 789710 w 3075710"/>
                      <a:gd name="connsiteY48" fmla="*/ 817418 h 900545"/>
                      <a:gd name="connsiteX49" fmla="*/ 581891 w 3075710"/>
                      <a:gd name="connsiteY49" fmla="*/ 858981 h 900545"/>
                      <a:gd name="connsiteX50" fmla="*/ 457200 w 3075710"/>
                      <a:gd name="connsiteY50" fmla="*/ 845127 h 900545"/>
                      <a:gd name="connsiteX51" fmla="*/ 249382 w 3075710"/>
                      <a:gd name="connsiteY51" fmla="*/ 817418 h 900545"/>
                      <a:gd name="connsiteX52" fmla="*/ 69273 w 3075710"/>
                      <a:gd name="connsiteY52" fmla="*/ 845127 h 900545"/>
                      <a:gd name="connsiteX53" fmla="*/ 83128 w 3075710"/>
                      <a:gd name="connsiteY53" fmla="*/ 762000 h 900545"/>
                      <a:gd name="connsiteX54" fmla="*/ 83128 w 3075710"/>
                      <a:gd name="connsiteY54" fmla="*/ 762000 h 900545"/>
                      <a:gd name="connsiteX55" fmla="*/ 124691 w 3075710"/>
                      <a:gd name="connsiteY55" fmla="*/ 554181 h 900545"/>
                      <a:gd name="connsiteX56" fmla="*/ 124691 w 3075710"/>
                      <a:gd name="connsiteY56" fmla="*/ 360218 h 900545"/>
                      <a:gd name="connsiteX57" fmla="*/ 96982 w 3075710"/>
                      <a:gd name="connsiteY57" fmla="*/ 193963 h 900545"/>
                      <a:gd name="connsiteX58" fmla="*/ 55419 w 3075710"/>
                      <a:gd name="connsiteY58" fmla="*/ 27709 h 900545"/>
                      <a:gd name="connsiteX59" fmla="*/ 0 w 3075710"/>
                      <a:gd name="connsiteY59" fmla="*/ 0 h 900545"/>
                      <a:gd name="connsiteX0" fmla="*/ 13855 w 3089565"/>
                      <a:gd name="connsiteY0" fmla="*/ 0 h 900545"/>
                      <a:gd name="connsiteX1" fmla="*/ 346365 w 3089565"/>
                      <a:gd name="connsiteY1" fmla="*/ 41563 h 900545"/>
                      <a:gd name="connsiteX2" fmla="*/ 581892 w 3089565"/>
                      <a:gd name="connsiteY2" fmla="*/ 69272 h 900545"/>
                      <a:gd name="connsiteX3" fmla="*/ 817419 w 3089565"/>
                      <a:gd name="connsiteY3" fmla="*/ 83127 h 900545"/>
                      <a:gd name="connsiteX4" fmla="*/ 942110 w 3089565"/>
                      <a:gd name="connsiteY4" fmla="*/ 69272 h 900545"/>
                      <a:gd name="connsiteX5" fmla="*/ 1094510 w 3089565"/>
                      <a:gd name="connsiteY5" fmla="*/ 55418 h 900545"/>
                      <a:gd name="connsiteX6" fmla="*/ 1205346 w 3089565"/>
                      <a:gd name="connsiteY6" fmla="*/ 41563 h 900545"/>
                      <a:gd name="connsiteX7" fmla="*/ 1316183 w 3089565"/>
                      <a:gd name="connsiteY7" fmla="*/ 55418 h 900545"/>
                      <a:gd name="connsiteX8" fmla="*/ 1482437 w 3089565"/>
                      <a:gd name="connsiteY8" fmla="*/ 69272 h 900545"/>
                      <a:gd name="connsiteX9" fmla="*/ 1662546 w 3089565"/>
                      <a:gd name="connsiteY9" fmla="*/ 41563 h 900545"/>
                      <a:gd name="connsiteX10" fmla="*/ 1773383 w 3089565"/>
                      <a:gd name="connsiteY10" fmla="*/ 96981 h 900545"/>
                      <a:gd name="connsiteX11" fmla="*/ 2008910 w 3089565"/>
                      <a:gd name="connsiteY11" fmla="*/ 96981 h 900545"/>
                      <a:gd name="connsiteX12" fmla="*/ 2008910 w 3089565"/>
                      <a:gd name="connsiteY12" fmla="*/ 96981 h 900545"/>
                      <a:gd name="connsiteX13" fmla="*/ 2313710 w 3089565"/>
                      <a:gd name="connsiteY13" fmla="*/ 41563 h 900545"/>
                      <a:gd name="connsiteX14" fmla="*/ 2341419 w 3089565"/>
                      <a:gd name="connsiteY14" fmla="*/ 55418 h 900545"/>
                      <a:gd name="connsiteX15" fmla="*/ 2341419 w 3089565"/>
                      <a:gd name="connsiteY15" fmla="*/ 55418 h 900545"/>
                      <a:gd name="connsiteX16" fmla="*/ 2521528 w 3089565"/>
                      <a:gd name="connsiteY16" fmla="*/ 96981 h 900545"/>
                      <a:gd name="connsiteX17" fmla="*/ 2646219 w 3089565"/>
                      <a:gd name="connsiteY17" fmla="*/ 96981 h 900545"/>
                      <a:gd name="connsiteX18" fmla="*/ 2646219 w 3089565"/>
                      <a:gd name="connsiteY18" fmla="*/ 96981 h 900545"/>
                      <a:gd name="connsiteX19" fmla="*/ 2826328 w 3089565"/>
                      <a:gd name="connsiteY19" fmla="*/ 41563 h 900545"/>
                      <a:gd name="connsiteX20" fmla="*/ 2826328 w 3089565"/>
                      <a:gd name="connsiteY20" fmla="*/ 41563 h 900545"/>
                      <a:gd name="connsiteX21" fmla="*/ 2951019 w 3089565"/>
                      <a:gd name="connsiteY21" fmla="*/ 110836 h 900545"/>
                      <a:gd name="connsiteX22" fmla="*/ 3048001 w 3089565"/>
                      <a:gd name="connsiteY22" fmla="*/ 193963 h 900545"/>
                      <a:gd name="connsiteX23" fmla="*/ 3061855 w 3089565"/>
                      <a:gd name="connsiteY23" fmla="*/ 290945 h 900545"/>
                      <a:gd name="connsiteX24" fmla="*/ 3089565 w 3089565"/>
                      <a:gd name="connsiteY24" fmla="*/ 415636 h 900545"/>
                      <a:gd name="connsiteX25" fmla="*/ 3006437 w 3089565"/>
                      <a:gd name="connsiteY25" fmla="*/ 609600 h 900545"/>
                      <a:gd name="connsiteX26" fmla="*/ 2992583 w 3089565"/>
                      <a:gd name="connsiteY26" fmla="*/ 665018 h 900545"/>
                      <a:gd name="connsiteX27" fmla="*/ 2992583 w 3089565"/>
                      <a:gd name="connsiteY27" fmla="*/ 665018 h 900545"/>
                      <a:gd name="connsiteX28" fmla="*/ 2937165 w 3089565"/>
                      <a:gd name="connsiteY28" fmla="*/ 775854 h 900545"/>
                      <a:gd name="connsiteX29" fmla="*/ 2881746 w 3089565"/>
                      <a:gd name="connsiteY29" fmla="*/ 803563 h 900545"/>
                      <a:gd name="connsiteX30" fmla="*/ 2881746 w 3089565"/>
                      <a:gd name="connsiteY30" fmla="*/ 803563 h 900545"/>
                      <a:gd name="connsiteX31" fmla="*/ 2715492 w 3089565"/>
                      <a:gd name="connsiteY31" fmla="*/ 858981 h 900545"/>
                      <a:gd name="connsiteX32" fmla="*/ 2576946 w 3089565"/>
                      <a:gd name="connsiteY32" fmla="*/ 872836 h 900545"/>
                      <a:gd name="connsiteX33" fmla="*/ 2466110 w 3089565"/>
                      <a:gd name="connsiteY33" fmla="*/ 872836 h 900545"/>
                      <a:gd name="connsiteX34" fmla="*/ 2382983 w 3089565"/>
                      <a:gd name="connsiteY34" fmla="*/ 886691 h 900545"/>
                      <a:gd name="connsiteX35" fmla="*/ 2341419 w 3089565"/>
                      <a:gd name="connsiteY35" fmla="*/ 886691 h 900545"/>
                      <a:gd name="connsiteX36" fmla="*/ 2244437 w 3089565"/>
                      <a:gd name="connsiteY36" fmla="*/ 858981 h 900545"/>
                      <a:gd name="connsiteX37" fmla="*/ 2189019 w 3089565"/>
                      <a:gd name="connsiteY37" fmla="*/ 858981 h 900545"/>
                      <a:gd name="connsiteX38" fmla="*/ 2064328 w 3089565"/>
                      <a:gd name="connsiteY38" fmla="*/ 872836 h 900545"/>
                      <a:gd name="connsiteX39" fmla="*/ 1842655 w 3089565"/>
                      <a:gd name="connsiteY39" fmla="*/ 886691 h 900545"/>
                      <a:gd name="connsiteX40" fmla="*/ 1842655 w 3089565"/>
                      <a:gd name="connsiteY40" fmla="*/ 886691 h 900545"/>
                      <a:gd name="connsiteX41" fmla="*/ 1676401 w 3089565"/>
                      <a:gd name="connsiteY41" fmla="*/ 886691 h 900545"/>
                      <a:gd name="connsiteX42" fmla="*/ 1676401 w 3089565"/>
                      <a:gd name="connsiteY42" fmla="*/ 886691 h 900545"/>
                      <a:gd name="connsiteX43" fmla="*/ 1524001 w 3089565"/>
                      <a:gd name="connsiteY43" fmla="*/ 900545 h 900545"/>
                      <a:gd name="connsiteX44" fmla="*/ 1399310 w 3089565"/>
                      <a:gd name="connsiteY44" fmla="*/ 900545 h 900545"/>
                      <a:gd name="connsiteX45" fmla="*/ 1288474 w 3089565"/>
                      <a:gd name="connsiteY45" fmla="*/ 858981 h 900545"/>
                      <a:gd name="connsiteX46" fmla="*/ 1205346 w 3089565"/>
                      <a:gd name="connsiteY46" fmla="*/ 858981 h 900545"/>
                      <a:gd name="connsiteX47" fmla="*/ 1080655 w 3089565"/>
                      <a:gd name="connsiteY47" fmla="*/ 845127 h 900545"/>
                      <a:gd name="connsiteX48" fmla="*/ 803565 w 3089565"/>
                      <a:gd name="connsiteY48" fmla="*/ 817418 h 900545"/>
                      <a:gd name="connsiteX49" fmla="*/ 595746 w 3089565"/>
                      <a:gd name="connsiteY49" fmla="*/ 858981 h 900545"/>
                      <a:gd name="connsiteX50" fmla="*/ 471055 w 3089565"/>
                      <a:gd name="connsiteY50" fmla="*/ 845127 h 900545"/>
                      <a:gd name="connsiteX51" fmla="*/ 263237 w 3089565"/>
                      <a:gd name="connsiteY51" fmla="*/ 817418 h 900545"/>
                      <a:gd name="connsiteX52" fmla="*/ 0 w 3089565"/>
                      <a:gd name="connsiteY52" fmla="*/ 817418 h 900545"/>
                      <a:gd name="connsiteX53" fmla="*/ 96983 w 3089565"/>
                      <a:gd name="connsiteY53" fmla="*/ 762000 h 900545"/>
                      <a:gd name="connsiteX54" fmla="*/ 96983 w 3089565"/>
                      <a:gd name="connsiteY54" fmla="*/ 762000 h 900545"/>
                      <a:gd name="connsiteX55" fmla="*/ 138546 w 3089565"/>
                      <a:gd name="connsiteY55" fmla="*/ 554181 h 900545"/>
                      <a:gd name="connsiteX56" fmla="*/ 138546 w 3089565"/>
                      <a:gd name="connsiteY56" fmla="*/ 360218 h 900545"/>
                      <a:gd name="connsiteX57" fmla="*/ 110837 w 3089565"/>
                      <a:gd name="connsiteY57" fmla="*/ 193963 h 900545"/>
                      <a:gd name="connsiteX58" fmla="*/ 69274 w 3089565"/>
                      <a:gd name="connsiteY58" fmla="*/ 27709 h 900545"/>
                      <a:gd name="connsiteX59" fmla="*/ 13855 w 3089565"/>
                      <a:gd name="connsiteY59" fmla="*/ 0 h 900545"/>
                      <a:gd name="connsiteX0" fmla="*/ 13855 w 3089565"/>
                      <a:gd name="connsiteY0" fmla="*/ 0 h 900545"/>
                      <a:gd name="connsiteX1" fmla="*/ 346365 w 3089565"/>
                      <a:gd name="connsiteY1" fmla="*/ 41563 h 900545"/>
                      <a:gd name="connsiteX2" fmla="*/ 581892 w 3089565"/>
                      <a:gd name="connsiteY2" fmla="*/ 69272 h 900545"/>
                      <a:gd name="connsiteX3" fmla="*/ 817419 w 3089565"/>
                      <a:gd name="connsiteY3" fmla="*/ 83127 h 900545"/>
                      <a:gd name="connsiteX4" fmla="*/ 942110 w 3089565"/>
                      <a:gd name="connsiteY4" fmla="*/ 69272 h 900545"/>
                      <a:gd name="connsiteX5" fmla="*/ 1094510 w 3089565"/>
                      <a:gd name="connsiteY5" fmla="*/ 55418 h 900545"/>
                      <a:gd name="connsiteX6" fmla="*/ 1205346 w 3089565"/>
                      <a:gd name="connsiteY6" fmla="*/ 41563 h 900545"/>
                      <a:gd name="connsiteX7" fmla="*/ 1316183 w 3089565"/>
                      <a:gd name="connsiteY7" fmla="*/ 55418 h 900545"/>
                      <a:gd name="connsiteX8" fmla="*/ 1482437 w 3089565"/>
                      <a:gd name="connsiteY8" fmla="*/ 69272 h 900545"/>
                      <a:gd name="connsiteX9" fmla="*/ 1662546 w 3089565"/>
                      <a:gd name="connsiteY9" fmla="*/ 41563 h 900545"/>
                      <a:gd name="connsiteX10" fmla="*/ 1773383 w 3089565"/>
                      <a:gd name="connsiteY10" fmla="*/ 96981 h 900545"/>
                      <a:gd name="connsiteX11" fmla="*/ 2008910 w 3089565"/>
                      <a:gd name="connsiteY11" fmla="*/ 96981 h 900545"/>
                      <a:gd name="connsiteX12" fmla="*/ 2008910 w 3089565"/>
                      <a:gd name="connsiteY12" fmla="*/ 96981 h 900545"/>
                      <a:gd name="connsiteX13" fmla="*/ 2313710 w 3089565"/>
                      <a:gd name="connsiteY13" fmla="*/ 41563 h 900545"/>
                      <a:gd name="connsiteX14" fmla="*/ 2341419 w 3089565"/>
                      <a:gd name="connsiteY14" fmla="*/ 55418 h 900545"/>
                      <a:gd name="connsiteX15" fmla="*/ 2341419 w 3089565"/>
                      <a:gd name="connsiteY15" fmla="*/ 55418 h 900545"/>
                      <a:gd name="connsiteX16" fmla="*/ 2521528 w 3089565"/>
                      <a:gd name="connsiteY16" fmla="*/ 96981 h 900545"/>
                      <a:gd name="connsiteX17" fmla="*/ 2646219 w 3089565"/>
                      <a:gd name="connsiteY17" fmla="*/ 96981 h 900545"/>
                      <a:gd name="connsiteX18" fmla="*/ 2646219 w 3089565"/>
                      <a:gd name="connsiteY18" fmla="*/ 96981 h 900545"/>
                      <a:gd name="connsiteX19" fmla="*/ 2826328 w 3089565"/>
                      <a:gd name="connsiteY19" fmla="*/ 41563 h 900545"/>
                      <a:gd name="connsiteX20" fmla="*/ 2826328 w 3089565"/>
                      <a:gd name="connsiteY20" fmla="*/ 41563 h 900545"/>
                      <a:gd name="connsiteX21" fmla="*/ 2951019 w 3089565"/>
                      <a:gd name="connsiteY21" fmla="*/ 110836 h 900545"/>
                      <a:gd name="connsiteX22" fmla="*/ 3048001 w 3089565"/>
                      <a:gd name="connsiteY22" fmla="*/ 193963 h 900545"/>
                      <a:gd name="connsiteX23" fmla="*/ 3061855 w 3089565"/>
                      <a:gd name="connsiteY23" fmla="*/ 290945 h 900545"/>
                      <a:gd name="connsiteX24" fmla="*/ 3089565 w 3089565"/>
                      <a:gd name="connsiteY24" fmla="*/ 415636 h 900545"/>
                      <a:gd name="connsiteX25" fmla="*/ 3006437 w 3089565"/>
                      <a:gd name="connsiteY25" fmla="*/ 609600 h 900545"/>
                      <a:gd name="connsiteX26" fmla="*/ 2992583 w 3089565"/>
                      <a:gd name="connsiteY26" fmla="*/ 665018 h 900545"/>
                      <a:gd name="connsiteX27" fmla="*/ 2992583 w 3089565"/>
                      <a:gd name="connsiteY27" fmla="*/ 665018 h 900545"/>
                      <a:gd name="connsiteX28" fmla="*/ 2937165 w 3089565"/>
                      <a:gd name="connsiteY28" fmla="*/ 775854 h 900545"/>
                      <a:gd name="connsiteX29" fmla="*/ 2881746 w 3089565"/>
                      <a:gd name="connsiteY29" fmla="*/ 803563 h 900545"/>
                      <a:gd name="connsiteX30" fmla="*/ 2881746 w 3089565"/>
                      <a:gd name="connsiteY30" fmla="*/ 803563 h 900545"/>
                      <a:gd name="connsiteX31" fmla="*/ 2715492 w 3089565"/>
                      <a:gd name="connsiteY31" fmla="*/ 858981 h 900545"/>
                      <a:gd name="connsiteX32" fmla="*/ 2576946 w 3089565"/>
                      <a:gd name="connsiteY32" fmla="*/ 872836 h 900545"/>
                      <a:gd name="connsiteX33" fmla="*/ 2466110 w 3089565"/>
                      <a:gd name="connsiteY33" fmla="*/ 872836 h 900545"/>
                      <a:gd name="connsiteX34" fmla="*/ 2382983 w 3089565"/>
                      <a:gd name="connsiteY34" fmla="*/ 886691 h 900545"/>
                      <a:gd name="connsiteX35" fmla="*/ 2341419 w 3089565"/>
                      <a:gd name="connsiteY35" fmla="*/ 886691 h 900545"/>
                      <a:gd name="connsiteX36" fmla="*/ 2244437 w 3089565"/>
                      <a:gd name="connsiteY36" fmla="*/ 858981 h 900545"/>
                      <a:gd name="connsiteX37" fmla="*/ 2189019 w 3089565"/>
                      <a:gd name="connsiteY37" fmla="*/ 858981 h 900545"/>
                      <a:gd name="connsiteX38" fmla="*/ 2064328 w 3089565"/>
                      <a:gd name="connsiteY38" fmla="*/ 872836 h 900545"/>
                      <a:gd name="connsiteX39" fmla="*/ 1842655 w 3089565"/>
                      <a:gd name="connsiteY39" fmla="*/ 886691 h 900545"/>
                      <a:gd name="connsiteX40" fmla="*/ 1842655 w 3089565"/>
                      <a:gd name="connsiteY40" fmla="*/ 886691 h 900545"/>
                      <a:gd name="connsiteX41" fmla="*/ 1676401 w 3089565"/>
                      <a:gd name="connsiteY41" fmla="*/ 886691 h 900545"/>
                      <a:gd name="connsiteX42" fmla="*/ 1676401 w 3089565"/>
                      <a:gd name="connsiteY42" fmla="*/ 886691 h 900545"/>
                      <a:gd name="connsiteX43" fmla="*/ 1524001 w 3089565"/>
                      <a:gd name="connsiteY43" fmla="*/ 900545 h 900545"/>
                      <a:gd name="connsiteX44" fmla="*/ 1399310 w 3089565"/>
                      <a:gd name="connsiteY44" fmla="*/ 900545 h 900545"/>
                      <a:gd name="connsiteX45" fmla="*/ 1288474 w 3089565"/>
                      <a:gd name="connsiteY45" fmla="*/ 858981 h 900545"/>
                      <a:gd name="connsiteX46" fmla="*/ 1205346 w 3089565"/>
                      <a:gd name="connsiteY46" fmla="*/ 858981 h 900545"/>
                      <a:gd name="connsiteX47" fmla="*/ 1080655 w 3089565"/>
                      <a:gd name="connsiteY47" fmla="*/ 845127 h 900545"/>
                      <a:gd name="connsiteX48" fmla="*/ 803565 w 3089565"/>
                      <a:gd name="connsiteY48" fmla="*/ 817418 h 900545"/>
                      <a:gd name="connsiteX49" fmla="*/ 595746 w 3089565"/>
                      <a:gd name="connsiteY49" fmla="*/ 858981 h 900545"/>
                      <a:gd name="connsiteX50" fmla="*/ 471055 w 3089565"/>
                      <a:gd name="connsiteY50" fmla="*/ 845127 h 900545"/>
                      <a:gd name="connsiteX51" fmla="*/ 263237 w 3089565"/>
                      <a:gd name="connsiteY51" fmla="*/ 817418 h 900545"/>
                      <a:gd name="connsiteX52" fmla="*/ 0 w 3089565"/>
                      <a:gd name="connsiteY52" fmla="*/ 817418 h 900545"/>
                      <a:gd name="connsiteX53" fmla="*/ 96983 w 3089565"/>
                      <a:gd name="connsiteY53" fmla="*/ 762000 h 900545"/>
                      <a:gd name="connsiteX54" fmla="*/ 96983 w 3089565"/>
                      <a:gd name="connsiteY54" fmla="*/ 762000 h 900545"/>
                      <a:gd name="connsiteX55" fmla="*/ 138546 w 3089565"/>
                      <a:gd name="connsiteY55" fmla="*/ 554181 h 900545"/>
                      <a:gd name="connsiteX56" fmla="*/ 138546 w 3089565"/>
                      <a:gd name="connsiteY56" fmla="*/ 360218 h 900545"/>
                      <a:gd name="connsiteX57" fmla="*/ 110837 w 3089565"/>
                      <a:gd name="connsiteY57" fmla="*/ 193963 h 900545"/>
                      <a:gd name="connsiteX58" fmla="*/ 13856 w 3089565"/>
                      <a:gd name="connsiteY58" fmla="*/ 41563 h 900545"/>
                      <a:gd name="connsiteX59" fmla="*/ 13855 w 3089565"/>
                      <a:gd name="connsiteY59" fmla="*/ 0 h 900545"/>
                      <a:gd name="connsiteX0" fmla="*/ 96981 w 3172691"/>
                      <a:gd name="connsiteY0" fmla="*/ 0 h 900545"/>
                      <a:gd name="connsiteX1" fmla="*/ 429491 w 3172691"/>
                      <a:gd name="connsiteY1" fmla="*/ 41563 h 900545"/>
                      <a:gd name="connsiteX2" fmla="*/ 665018 w 3172691"/>
                      <a:gd name="connsiteY2" fmla="*/ 69272 h 900545"/>
                      <a:gd name="connsiteX3" fmla="*/ 900545 w 3172691"/>
                      <a:gd name="connsiteY3" fmla="*/ 83127 h 900545"/>
                      <a:gd name="connsiteX4" fmla="*/ 1025236 w 3172691"/>
                      <a:gd name="connsiteY4" fmla="*/ 69272 h 900545"/>
                      <a:gd name="connsiteX5" fmla="*/ 1177636 w 3172691"/>
                      <a:gd name="connsiteY5" fmla="*/ 55418 h 900545"/>
                      <a:gd name="connsiteX6" fmla="*/ 1288472 w 3172691"/>
                      <a:gd name="connsiteY6" fmla="*/ 41563 h 900545"/>
                      <a:gd name="connsiteX7" fmla="*/ 1399309 w 3172691"/>
                      <a:gd name="connsiteY7" fmla="*/ 55418 h 900545"/>
                      <a:gd name="connsiteX8" fmla="*/ 1565563 w 3172691"/>
                      <a:gd name="connsiteY8" fmla="*/ 69272 h 900545"/>
                      <a:gd name="connsiteX9" fmla="*/ 1745672 w 3172691"/>
                      <a:gd name="connsiteY9" fmla="*/ 41563 h 900545"/>
                      <a:gd name="connsiteX10" fmla="*/ 1856509 w 3172691"/>
                      <a:gd name="connsiteY10" fmla="*/ 96981 h 900545"/>
                      <a:gd name="connsiteX11" fmla="*/ 2092036 w 3172691"/>
                      <a:gd name="connsiteY11" fmla="*/ 96981 h 900545"/>
                      <a:gd name="connsiteX12" fmla="*/ 2092036 w 3172691"/>
                      <a:gd name="connsiteY12" fmla="*/ 96981 h 900545"/>
                      <a:gd name="connsiteX13" fmla="*/ 2396836 w 3172691"/>
                      <a:gd name="connsiteY13" fmla="*/ 41563 h 900545"/>
                      <a:gd name="connsiteX14" fmla="*/ 2424545 w 3172691"/>
                      <a:gd name="connsiteY14" fmla="*/ 55418 h 900545"/>
                      <a:gd name="connsiteX15" fmla="*/ 2424545 w 3172691"/>
                      <a:gd name="connsiteY15" fmla="*/ 55418 h 900545"/>
                      <a:gd name="connsiteX16" fmla="*/ 2604654 w 3172691"/>
                      <a:gd name="connsiteY16" fmla="*/ 96981 h 900545"/>
                      <a:gd name="connsiteX17" fmla="*/ 2729345 w 3172691"/>
                      <a:gd name="connsiteY17" fmla="*/ 96981 h 900545"/>
                      <a:gd name="connsiteX18" fmla="*/ 2729345 w 3172691"/>
                      <a:gd name="connsiteY18" fmla="*/ 96981 h 900545"/>
                      <a:gd name="connsiteX19" fmla="*/ 2909454 w 3172691"/>
                      <a:gd name="connsiteY19" fmla="*/ 41563 h 900545"/>
                      <a:gd name="connsiteX20" fmla="*/ 2909454 w 3172691"/>
                      <a:gd name="connsiteY20" fmla="*/ 41563 h 900545"/>
                      <a:gd name="connsiteX21" fmla="*/ 3034145 w 3172691"/>
                      <a:gd name="connsiteY21" fmla="*/ 110836 h 900545"/>
                      <a:gd name="connsiteX22" fmla="*/ 3131127 w 3172691"/>
                      <a:gd name="connsiteY22" fmla="*/ 193963 h 900545"/>
                      <a:gd name="connsiteX23" fmla="*/ 3144981 w 3172691"/>
                      <a:gd name="connsiteY23" fmla="*/ 290945 h 900545"/>
                      <a:gd name="connsiteX24" fmla="*/ 3172691 w 3172691"/>
                      <a:gd name="connsiteY24" fmla="*/ 415636 h 900545"/>
                      <a:gd name="connsiteX25" fmla="*/ 3089563 w 3172691"/>
                      <a:gd name="connsiteY25" fmla="*/ 609600 h 900545"/>
                      <a:gd name="connsiteX26" fmla="*/ 3075709 w 3172691"/>
                      <a:gd name="connsiteY26" fmla="*/ 665018 h 900545"/>
                      <a:gd name="connsiteX27" fmla="*/ 3075709 w 3172691"/>
                      <a:gd name="connsiteY27" fmla="*/ 665018 h 900545"/>
                      <a:gd name="connsiteX28" fmla="*/ 3020291 w 3172691"/>
                      <a:gd name="connsiteY28" fmla="*/ 775854 h 900545"/>
                      <a:gd name="connsiteX29" fmla="*/ 2964872 w 3172691"/>
                      <a:gd name="connsiteY29" fmla="*/ 803563 h 900545"/>
                      <a:gd name="connsiteX30" fmla="*/ 2964872 w 3172691"/>
                      <a:gd name="connsiteY30" fmla="*/ 803563 h 900545"/>
                      <a:gd name="connsiteX31" fmla="*/ 2798618 w 3172691"/>
                      <a:gd name="connsiteY31" fmla="*/ 858981 h 900545"/>
                      <a:gd name="connsiteX32" fmla="*/ 2660072 w 3172691"/>
                      <a:gd name="connsiteY32" fmla="*/ 872836 h 900545"/>
                      <a:gd name="connsiteX33" fmla="*/ 2549236 w 3172691"/>
                      <a:gd name="connsiteY33" fmla="*/ 872836 h 900545"/>
                      <a:gd name="connsiteX34" fmla="*/ 2466109 w 3172691"/>
                      <a:gd name="connsiteY34" fmla="*/ 886691 h 900545"/>
                      <a:gd name="connsiteX35" fmla="*/ 2424545 w 3172691"/>
                      <a:gd name="connsiteY35" fmla="*/ 886691 h 900545"/>
                      <a:gd name="connsiteX36" fmla="*/ 2327563 w 3172691"/>
                      <a:gd name="connsiteY36" fmla="*/ 858981 h 900545"/>
                      <a:gd name="connsiteX37" fmla="*/ 2272145 w 3172691"/>
                      <a:gd name="connsiteY37" fmla="*/ 858981 h 900545"/>
                      <a:gd name="connsiteX38" fmla="*/ 2147454 w 3172691"/>
                      <a:gd name="connsiteY38" fmla="*/ 872836 h 900545"/>
                      <a:gd name="connsiteX39" fmla="*/ 1925781 w 3172691"/>
                      <a:gd name="connsiteY39" fmla="*/ 886691 h 900545"/>
                      <a:gd name="connsiteX40" fmla="*/ 1925781 w 3172691"/>
                      <a:gd name="connsiteY40" fmla="*/ 886691 h 900545"/>
                      <a:gd name="connsiteX41" fmla="*/ 1759527 w 3172691"/>
                      <a:gd name="connsiteY41" fmla="*/ 886691 h 900545"/>
                      <a:gd name="connsiteX42" fmla="*/ 1759527 w 3172691"/>
                      <a:gd name="connsiteY42" fmla="*/ 886691 h 900545"/>
                      <a:gd name="connsiteX43" fmla="*/ 1607127 w 3172691"/>
                      <a:gd name="connsiteY43" fmla="*/ 900545 h 900545"/>
                      <a:gd name="connsiteX44" fmla="*/ 1482436 w 3172691"/>
                      <a:gd name="connsiteY44" fmla="*/ 900545 h 900545"/>
                      <a:gd name="connsiteX45" fmla="*/ 1371600 w 3172691"/>
                      <a:gd name="connsiteY45" fmla="*/ 858981 h 900545"/>
                      <a:gd name="connsiteX46" fmla="*/ 1288472 w 3172691"/>
                      <a:gd name="connsiteY46" fmla="*/ 858981 h 900545"/>
                      <a:gd name="connsiteX47" fmla="*/ 1163781 w 3172691"/>
                      <a:gd name="connsiteY47" fmla="*/ 845127 h 900545"/>
                      <a:gd name="connsiteX48" fmla="*/ 886691 w 3172691"/>
                      <a:gd name="connsiteY48" fmla="*/ 817418 h 900545"/>
                      <a:gd name="connsiteX49" fmla="*/ 678872 w 3172691"/>
                      <a:gd name="connsiteY49" fmla="*/ 858981 h 900545"/>
                      <a:gd name="connsiteX50" fmla="*/ 554181 w 3172691"/>
                      <a:gd name="connsiteY50" fmla="*/ 845127 h 900545"/>
                      <a:gd name="connsiteX51" fmla="*/ 346363 w 3172691"/>
                      <a:gd name="connsiteY51" fmla="*/ 817418 h 900545"/>
                      <a:gd name="connsiteX52" fmla="*/ 83126 w 3172691"/>
                      <a:gd name="connsiteY52" fmla="*/ 817418 h 900545"/>
                      <a:gd name="connsiteX53" fmla="*/ 180109 w 3172691"/>
                      <a:gd name="connsiteY53" fmla="*/ 762000 h 900545"/>
                      <a:gd name="connsiteX54" fmla="*/ 180109 w 3172691"/>
                      <a:gd name="connsiteY54" fmla="*/ 762000 h 900545"/>
                      <a:gd name="connsiteX55" fmla="*/ 221672 w 3172691"/>
                      <a:gd name="connsiteY55" fmla="*/ 554181 h 900545"/>
                      <a:gd name="connsiteX56" fmla="*/ 221672 w 3172691"/>
                      <a:gd name="connsiteY56" fmla="*/ 360218 h 900545"/>
                      <a:gd name="connsiteX57" fmla="*/ 193963 w 3172691"/>
                      <a:gd name="connsiteY57" fmla="*/ 193963 h 900545"/>
                      <a:gd name="connsiteX58" fmla="*/ 0 w 3172691"/>
                      <a:gd name="connsiteY58" fmla="*/ 27708 h 900545"/>
                      <a:gd name="connsiteX59" fmla="*/ 96981 w 3172691"/>
                      <a:gd name="connsiteY59" fmla="*/ 0 h 900545"/>
                      <a:gd name="connsiteX0" fmla="*/ 0 w 3172692"/>
                      <a:gd name="connsiteY0" fmla="*/ 16726 h 875707"/>
                      <a:gd name="connsiteX1" fmla="*/ 429492 w 3172692"/>
                      <a:gd name="connsiteY1" fmla="*/ 16725 h 875707"/>
                      <a:gd name="connsiteX2" fmla="*/ 665019 w 3172692"/>
                      <a:gd name="connsiteY2" fmla="*/ 44434 h 875707"/>
                      <a:gd name="connsiteX3" fmla="*/ 900546 w 3172692"/>
                      <a:gd name="connsiteY3" fmla="*/ 58289 h 875707"/>
                      <a:gd name="connsiteX4" fmla="*/ 1025237 w 3172692"/>
                      <a:gd name="connsiteY4" fmla="*/ 44434 h 875707"/>
                      <a:gd name="connsiteX5" fmla="*/ 1177637 w 3172692"/>
                      <a:gd name="connsiteY5" fmla="*/ 30580 h 875707"/>
                      <a:gd name="connsiteX6" fmla="*/ 1288473 w 3172692"/>
                      <a:gd name="connsiteY6" fmla="*/ 16725 h 875707"/>
                      <a:gd name="connsiteX7" fmla="*/ 1399310 w 3172692"/>
                      <a:gd name="connsiteY7" fmla="*/ 30580 h 875707"/>
                      <a:gd name="connsiteX8" fmla="*/ 1565564 w 3172692"/>
                      <a:gd name="connsiteY8" fmla="*/ 44434 h 875707"/>
                      <a:gd name="connsiteX9" fmla="*/ 1745673 w 3172692"/>
                      <a:gd name="connsiteY9" fmla="*/ 16725 h 875707"/>
                      <a:gd name="connsiteX10" fmla="*/ 1856510 w 3172692"/>
                      <a:gd name="connsiteY10" fmla="*/ 72143 h 875707"/>
                      <a:gd name="connsiteX11" fmla="*/ 2092037 w 3172692"/>
                      <a:gd name="connsiteY11" fmla="*/ 72143 h 875707"/>
                      <a:gd name="connsiteX12" fmla="*/ 2092037 w 3172692"/>
                      <a:gd name="connsiteY12" fmla="*/ 72143 h 875707"/>
                      <a:gd name="connsiteX13" fmla="*/ 2396837 w 3172692"/>
                      <a:gd name="connsiteY13" fmla="*/ 16725 h 875707"/>
                      <a:gd name="connsiteX14" fmla="*/ 2424546 w 3172692"/>
                      <a:gd name="connsiteY14" fmla="*/ 30580 h 875707"/>
                      <a:gd name="connsiteX15" fmla="*/ 2424546 w 3172692"/>
                      <a:gd name="connsiteY15" fmla="*/ 30580 h 875707"/>
                      <a:gd name="connsiteX16" fmla="*/ 2604655 w 3172692"/>
                      <a:gd name="connsiteY16" fmla="*/ 72143 h 875707"/>
                      <a:gd name="connsiteX17" fmla="*/ 2729346 w 3172692"/>
                      <a:gd name="connsiteY17" fmla="*/ 72143 h 875707"/>
                      <a:gd name="connsiteX18" fmla="*/ 2729346 w 3172692"/>
                      <a:gd name="connsiteY18" fmla="*/ 72143 h 875707"/>
                      <a:gd name="connsiteX19" fmla="*/ 2909455 w 3172692"/>
                      <a:gd name="connsiteY19" fmla="*/ 16725 h 875707"/>
                      <a:gd name="connsiteX20" fmla="*/ 2909455 w 3172692"/>
                      <a:gd name="connsiteY20" fmla="*/ 16725 h 875707"/>
                      <a:gd name="connsiteX21" fmla="*/ 3034146 w 3172692"/>
                      <a:gd name="connsiteY21" fmla="*/ 85998 h 875707"/>
                      <a:gd name="connsiteX22" fmla="*/ 3131128 w 3172692"/>
                      <a:gd name="connsiteY22" fmla="*/ 169125 h 875707"/>
                      <a:gd name="connsiteX23" fmla="*/ 3144982 w 3172692"/>
                      <a:gd name="connsiteY23" fmla="*/ 266107 h 875707"/>
                      <a:gd name="connsiteX24" fmla="*/ 3172692 w 3172692"/>
                      <a:gd name="connsiteY24" fmla="*/ 390798 h 875707"/>
                      <a:gd name="connsiteX25" fmla="*/ 3089564 w 3172692"/>
                      <a:gd name="connsiteY25" fmla="*/ 584762 h 875707"/>
                      <a:gd name="connsiteX26" fmla="*/ 3075710 w 3172692"/>
                      <a:gd name="connsiteY26" fmla="*/ 640180 h 875707"/>
                      <a:gd name="connsiteX27" fmla="*/ 3075710 w 3172692"/>
                      <a:gd name="connsiteY27" fmla="*/ 640180 h 875707"/>
                      <a:gd name="connsiteX28" fmla="*/ 3020292 w 3172692"/>
                      <a:gd name="connsiteY28" fmla="*/ 751016 h 875707"/>
                      <a:gd name="connsiteX29" fmla="*/ 2964873 w 3172692"/>
                      <a:gd name="connsiteY29" fmla="*/ 778725 h 875707"/>
                      <a:gd name="connsiteX30" fmla="*/ 2964873 w 3172692"/>
                      <a:gd name="connsiteY30" fmla="*/ 778725 h 875707"/>
                      <a:gd name="connsiteX31" fmla="*/ 2798619 w 3172692"/>
                      <a:gd name="connsiteY31" fmla="*/ 834143 h 875707"/>
                      <a:gd name="connsiteX32" fmla="*/ 2660073 w 3172692"/>
                      <a:gd name="connsiteY32" fmla="*/ 847998 h 875707"/>
                      <a:gd name="connsiteX33" fmla="*/ 2549237 w 3172692"/>
                      <a:gd name="connsiteY33" fmla="*/ 847998 h 875707"/>
                      <a:gd name="connsiteX34" fmla="*/ 2466110 w 3172692"/>
                      <a:gd name="connsiteY34" fmla="*/ 861853 h 875707"/>
                      <a:gd name="connsiteX35" fmla="*/ 2424546 w 3172692"/>
                      <a:gd name="connsiteY35" fmla="*/ 861853 h 875707"/>
                      <a:gd name="connsiteX36" fmla="*/ 2327564 w 3172692"/>
                      <a:gd name="connsiteY36" fmla="*/ 834143 h 875707"/>
                      <a:gd name="connsiteX37" fmla="*/ 2272146 w 3172692"/>
                      <a:gd name="connsiteY37" fmla="*/ 834143 h 875707"/>
                      <a:gd name="connsiteX38" fmla="*/ 2147455 w 3172692"/>
                      <a:gd name="connsiteY38" fmla="*/ 847998 h 875707"/>
                      <a:gd name="connsiteX39" fmla="*/ 1925782 w 3172692"/>
                      <a:gd name="connsiteY39" fmla="*/ 861853 h 875707"/>
                      <a:gd name="connsiteX40" fmla="*/ 1925782 w 3172692"/>
                      <a:gd name="connsiteY40" fmla="*/ 861853 h 875707"/>
                      <a:gd name="connsiteX41" fmla="*/ 1759528 w 3172692"/>
                      <a:gd name="connsiteY41" fmla="*/ 861853 h 875707"/>
                      <a:gd name="connsiteX42" fmla="*/ 1759528 w 3172692"/>
                      <a:gd name="connsiteY42" fmla="*/ 861853 h 875707"/>
                      <a:gd name="connsiteX43" fmla="*/ 1607128 w 3172692"/>
                      <a:gd name="connsiteY43" fmla="*/ 875707 h 875707"/>
                      <a:gd name="connsiteX44" fmla="*/ 1482437 w 3172692"/>
                      <a:gd name="connsiteY44" fmla="*/ 875707 h 875707"/>
                      <a:gd name="connsiteX45" fmla="*/ 1371601 w 3172692"/>
                      <a:gd name="connsiteY45" fmla="*/ 834143 h 875707"/>
                      <a:gd name="connsiteX46" fmla="*/ 1288473 w 3172692"/>
                      <a:gd name="connsiteY46" fmla="*/ 834143 h 875707"/>
                      <a:gd name="connsiteX47" fmla="*/ 1163782 w 3172692"/>
                      <a:gd name="connsiteY47" fmla="*/ 820289 h 875707"/>
                      <a:gd name="connsiteX48" fmla="*/ 886692 w 3172692"/>
                      <a:gd name="connsiteY48" fmla="*/ 792580 h 875707"/>
                      <a:gd name="connsiteX49" fmla="*/ 678873 w 3172692"/>
                      <a:gd name="connsiteY49" fmla="*/ 834143 h 875707"/>
                      <a:gd name="connsiteX50" fmla="*/ 554182 w 3172692"/>
                      <a:gd name="connsiteY50" fmla="*/ 820289 h 875707"/>
                      <a:gd name="connsiteX51" fmla="*/ 346364 w 3172692"/>
                      <a:gd name="connsiteY51" fmla="*/ 792580 h 875707"/>
                      <a:gd name="connsiteX52" fmla="*/ 83127 w 3172692"/>
                      <a:gd name="connsiteY52" fmla="*/ 792580 h 875707"/>
                      <a:gd name="connsiteX53" fmla="*/ 180110 w 3172692"/>
                      <a:gd name="connsiteY53" fmla="*/ 737162 h 875707"/>
                      <a:gd name="connsiteX54" fmla="*/ 180110 w 3172692"/>
                      <a:gd name="connsiteY54" fmla="*/ 737162 h 875707"/>
                      <a:gd name="connsiteX55" fmla="*/ 221673 w 3172692"/>
                      <a:gd name="connsiteY55" fmla="*/ 529343 h 875707"/>
                      <a:gd name="connsiteX56" fmla="*/ 221673 w 3172692"/>
                      <a:gd name="connsiteY56" fmla="*/ 335380 h 875707"/>
                      <a:gd name="connsiteX57" fmla="*/ 193964 w 3172692"/>
                      <a:gd name="connsiteY57" fmla="*/ 169125 h 875707"/>
                      <a:gd name="connsiteX58" fmla="*/ 1 w 3172692"/>
                      <a:gd name="connsiteY58" fmla="*/ 2870 h 875707"/>
                      <a:gd name="connsiteX59" fmla="*/ 0 w 3172692"/>
                      <a:gd name="connsiteY59" fmla="*/ 16726 h 875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3172692" h="875707">
                        <a:moveTo>
                          <a:pt x="0" y="16726"/>
                        </a:moveTo>
                        <a:cubicBezTo>
                          <a:pt x="143164" y="16726"/>
                          <a:pt x="318656" y="12107"/>
                          <a:pt x="429492" y="16725"/>
                        </a:cubicBezTo>
                        <a:cubicBezTo>
                          <a:pt x="540328" y="21343"/>
                          <a:pt x="586510" y="35198"/>
                          <a:pt x="665019" y="44434"/>
                        </a:cubicBezTo>
                        <a:lnTo>
                          <a:pt x="900546" y="58289"/>
                        </a:lnTo>
                        <a:lnTo>
                          <a:pt x="1025237" y="44434"/>
                        </a:lnTo>
                        <a:lnTo>
                          <a:pt x="1177637" y="30580"/>
                        </a:lnTo>
                        <a:lnTo>
                          <a:pt x="1288473" y="16725"/>
                        </a:lnTo>
                        <a:lnTo>
                          <a:pt x="1399310" y="30580"/>
                        </a:lnTo>
                        <a:lnTo>
                          <a:pt x="1565564" y="44434"/>
                        </a:lnTo>
                        <a:lnTo>
                          <a:pt x="1745673" y="16725"/>
                        </a:lnTo>
                        <a:lnTo>
                          <a:pt x="1856510" y="72143"/>
                        </a:lnTo>
                        <a:lnTo>
                          <a:pt x="2092037" y="72143"/>
                        </a:lnTo>
                        <a:lnTo>
                          <a:pt x="2092037" y="72143"/>
                        </a:lnTo>
                        <a:lnTo>
                          <a:pt x="2396837" y="16725"/>
                        </a:lnTo>
                        <a:lnTo>
                          <a:pt x="2424546" y="30580"/>
                        </a:lnTo>
                        <a:lnTo>
                          <a:pt x="2424546" y="30580"/>
                        </a:lnTo>
                        <a:lnTo>
                          <a:pt x="2604655" y="72143"/>
                        </a:lnTo>
                        <a:lnTo>
                          <a:pt x="2729346" y="72143"/>
                        </a:lnTo>
                        <a:lnTo>
                          <a:pt x="2729346" y="72143"/>
                        </a:lnTo>
                        <a:lnTo>
                          <a:pt x="2909455" y="16725"/>
                        </a:lnTo>
                        <a:lnTo>
                          <a:pt x="2909455" y="16725"/>
                        </a:lnTo>
                        <a:lnTo>
                          <a:pt x="3034146" y="85998"/>
                        </a:lnTo>
                        <a:lnTo>
                          <a:pt x="3131128" y="169125"/>
                        </a:lnTo>
                        <a:lnTo>
                          <a:pt x="3144982" y="266107"/>
                        </a:lnTo>
                        <a:lnTo>
                          <a:pt x="3172692" y="390798"/>
                        </a:lnTo>
                        <a:lnTo>
                          <a:pt x="3089564" y="584762"/>
                        </a:lnTo>
                        <a:lnTo>
                          <a:pt x="3075710" y="640180"/>
                        </a:lnTo>
                        <a:lnTo>
                          <a:pt x="3075710" y="640180"/>
                        </a:lnTo>
                        <a:lnTo>
                          <a:pt x="3020292" y="751016"/>
                        </a:lnTo>
                        <a:lnTo>
                          <a:pt x="2964873" y="778725"/>
                        </a:lnTo>
                        <a:lnTo>
                          <a:pt x="2964873" y="778725"/>
                        </a:lnTo>
                        <a:lnTo>
                          <a:pt x="2798619" y="834143"/>
                        </a:lnTo>
                        <a:lnTo>
                          <a:pt x="2660073" y="847998"/>
                        </a:lnTo>
                        <a:lnTo>
                          <a:pt x="2549237" y="847998"/>
                        </a:lnTo>
                        <a:lnTo>
                          <a:pt x="2466110" y="861853"/>
                        </a:lnTo>
                        <a:lnTo>
                          <a:pt x="2424546" y="861853"/>
                        </a:lnTo>
                        <a:lnTo>
                          <a:pt x="2327564" y="834143"/>
                        </a:lnTo>
                        <a:lnTo>
                          <a:pt x="2272146" y="834143"/>
                        </a:lnTo>
                        <a:lnTo>
                          <a:pt x="2147455" y="847998"/>
                        </a:lnTo>
                        <a:lnTo>
                          <a:pt x="1925782" y="861853"/>
                        </a:lnTo>
                        <a:lnTo>
                          <a:pt x="1925782" y="861853"/>
                        </a:lnTo>
                        <a:lnTo>
                          <a:pt x="1759528" y="861853"/>
                        </a:lnTo>
                        <a:lnTo>
                          <a:pt x="1759528" y="861853"/>
                        </a:lnTo>
                        <a:lnTo>
                          <a:pt x="1607128" y="875707"/>
                        </a:lnTo>
                        <a:lnTo>
                          <a:pt x="1482437" y="875707"/>
                        </a:lnTo>
                        <a:lnTo>
                          <a:pt x="1371601" y="834143"/>
                        </a:lnTo>
                        <a:lnTo>
                          <a:pt x="1288473" y="834143"/>
                        </a:lnTo>
                        <a:lnTo>
                          <a:pt x="1163782" y="820289"/>
                        </a:lnTo>
                        <a:lnTo>
                          <a:pt x="886692" y="792580"/>
                        </a:lnTo>
                        <a:lnTo>
                          <a:pt x="678873" y="834143"/>
                        </a:lnTo>
                        <a:lnTo>
                          <a:pt x="554182" y="820289"/>
                        </a:lnTo>
                        <a:lnTo>
                          <a:pt x="346364" y="792580"/>
                        </a:lnTo>
                        <a:lnTo>
                          <a:pt x="83127" y="792580"/>
                        </a:lnTo>
                        <a:lnTo>
                          <a:pt x="180110" y="737162"/>
                        </a:lnTo>
                        <a:lnTo>
                          <a:pt x="180110" y="737162"/>
                        </a:lnTo>
                        <a:lnTo>
                          <a:pt x="221673" y="529343"/>
                        </a:lnTo>
                        <a:lnTo>
                          <a:pt x="221673" y="335380"/>
                        </a:lnTo>
                        <a:lnTo>
                          <a:pt x="193964" y="169125"/>
                        </a:lnTo>
                        <a:lnTo>
                          <a:pt x="1" y="2870"/>
                        </a:lnTo>
                        <a:cubicBezTo>
                          <a:pt x="1" y="-10984"/>
                          <a:pt x="0" y="30580"/>
                          <a:pt x="0" y="16726"/>
                        </a:cubicBezTo>
                        <a:close/>
                      </a:path>
                    </a:pathLst>
                  </a:custGeom>
                  <a:solidFill>
                    <a:srgbClr val="F79646">
                      <a:lumMod val="50000"/>
                    </a:srgbClr>
                  </a:solidFill>
                  <a:ln w="25400" cap="flat" cmpd="sng" algn="ctr">
                    <a:solidFill>
                      <a:srgbClr val="642F04"/>
                    </a:solidFill>
                    <a:prstDash val="solid"/>
                  </a:ln>
                  <a:effectLst/>
                </p:spPr>
                <p:txBody>
                  <a:bodyPr rtlCol="0" anchor="ctr"/>
                  <a:lstStyle/>
                  <a:p>
                    <a:pPr algn="ctr">
                      <a:defRPr/>
                    </a:pPr>
                    <a:endParaRPr lang="fr-FR" kern="0">
                      <a:solidFill>
                        <a:prstClr val="white"/>
                      </a:solidFill>
                    </a:endParaRPr>
                  </a:p>
                </p:txBody>
              </p:sp>
              <p:sp>
                <p:nvSpPr>
                  <p:cNvPr id="79" name="Forme libre 78"/>
                  <p:cNvSpPr/>
                  <p:nvPr/>
                </p:nvSpPr>
                <p:spPr>
                  <a:xfrm>
                    <a:off x="5611091" y="734291"/>
                    <a:ext cx="2770909" cy="166953"/>
                  </a:xfrm>
                  <a:custGeom>
                    <a:avLst/>
                    <a:gdLst>
                      <a:gd name="connsiteX0" fmla="*/ 0 w 2770909"/>
                      <a:gd name="connsiteY0" fmla="*/ 0 h 166953"/>
                      <a:gd name="connsiteX1" fmla="*/ 221673 w 2770909"/>
                      <a:gd name="connsiteY1" fmla="*/ 13854 h 166953"/>
                      <a:gd name="connsiteX2" fmla="*/ 304800 w 2770909"/>
                      <a:gd name="connsiteY2" fmla="*/ 41564 h 166953"/>
                      <a:gd name="connsiteX3" fmla="*/ 374073 w 2770909"/>
                      <a:gd name="connsiteY3" fmla="*/ 55418 h 166953"/>
                      <a:gd name="connsiteX4" fmla="*/ 540327 w 2770909"/>
                      <a:gd name="connsiteY4" fmla="*/ 69273 h 166953"/>
                      <a:gd name="connsiteX5" fmla="*/ 637309 w 2770909"/>
                      <a:gd name="connsiteY5" fmla="*/ 83127 h 166953"/>
                      <a:gd name="connsiteX6" fmla="*/ 692727 w 2770909"/>
                      <a:gd name="connsiteY6" fmla="*/ 96982 h 166953"/>
                      <a:gd name="connsiteX7" fmla="*/ 1149927 w 2770909"/>
                      <a:gd name="connsiteY7" fmla="*/ 124691 h 166953"/>
                      <a:gd name="connsiteX8" fmla="*/ 1191491 w 2770909"/>
                      <a:gd name="connsiteY8" fmla="*/ 138545 h 166953"/>
                      <a:gd name="connsiteX9" fmla="*/ 1233054 w 2770909"/>
                      <a:gd name="connsiteY9" fmla="*/ 166254 h 166953"/>
                      <a:gd name="connsiteX10" fmla="*/ 1440873 w 2770909"/>
                      <a:gd name="connsiteY10" fmla="*/ 152400 h 166953"/>
                      <a:gd name="connsiteX11" fmla="*/ 1634836 w 2770909"/>
                      <a:gd name="connsiteY11" fmla="*/ 124691 h 166953"/>
                      <a:gd name="connsiteX12" fmla="*/ 1717964 w 2770909"/>
                      <a:gd name="connsiteY12" fmla="*/ 110836 h 166953"/>
                      <a:gd name="connsiteX13" fmla="*/ 1759527 w 2770909"/>
                      <a:gd name="connsiteY13" fmla="*/ 96982 h 166953"/>
                      <a:gd name="connsiteX14" fmla="*/ 1884218 w 2770909"/>
                      <a:gd name="connsiteY14" fmla="*/ 83127 h 166953"/>
                      <a:gd name="connsiteX15" fmla="*/ 2022764 w 2770909"/>
                      <a:gd name="connsiteY15" fmla="*/ 96982 h 166953"/>
                      <a:gd name="connsiteX16" fmla="*/ 2576945 w 2770909"/>
                      <a:gd name="connsiteY16" fmla="*/ 124691 h 166953"/>
                      <a:gd name="connsiteX17" fmla="*/ 2673927 w 2770909"/>
                      <a:gd name="connsiteY17" fmla="*/ 138545 h 166953"/>
                      <a:gd name="connsiteX18" fmla="*/ 2770909 w 2770909"/>
                      <a:gd name="connsiteY18" fmla="*/ 152400 h 166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70909" h="166953">
                        <a:moveTo>
                          <a:pt x="0" y="0"/>
                        </a:moveTo>
                        <a:cubicBezTo>
                          <a:pt x="73891" y="4618"/>
                          <a:pt x="148317" y="3851"/>
                          <a:pt x="221673" y="13854"/>
                        </a:cubicBezTo>
                        <a:cubicBezTo>
                          <a:pt x="250613" y="17800"/>
                          <a:pt x="276159" y="35836"/>
                          <a:pt x="304800" y="41564"/>
                        </a:cubicBezTo>
                        <a:cubicBezTo>
                          <a:pt x="327891" y="46182"/>
                          <a:pt x="350686" y="52667"/>
                          <a:pt x="374073" y="55418"/>
                        </a:cubicBezTo>
                        <a:cubicBezTo>
                          <a:pt x="429302" y="61916"/>
                          <a:pt x="485022" y="63451"/>
                          <a:pt x="540327" y="69273"/>
                        </a:cubicBezTo>
                        <a:cubicBezTo>
                          <a:pt x="572803" y="72692"/>
                          <a:pt x="605180" y="77285"/>
                          <a:pt x="637309" y="83127"/>
                        </a:cubicBezTo>
                        <a:cubicBezTo>
                          <a:pt x="656043" y="86533"/>
                          <a:pt x="673802" y="94879"/>
                          <a:pt x="692727" y="96982"/>
                        </a:cubicBezTo>
                        <a:cubicBezTo>
                          <a:pt x="783224" y="107037"/>
                          <a:pt x="1081023" y="121064"/>
                          <a:pt x="1149927" y="124691"/>
                        </a:cubicBezTo>
                        <a:cubicBezTo>
                          <a:pt x="1163782" y="129309"/>
                          <a:pt x="1178429" y="132014"/>
                          <a:pt x="1191491" y="138545"/>
                        </a:cubicBezTo>
                        <a:cubicBezTo>
                          <a:pt x="1206384" y="145991"/>
                          <a:pt x="1216429" y="165330"/>
                          <a:pt x="1233054" y="166254"/>
                        </a:cubicBezTo>
                        <a:cubicBezTo>
                          <a:pt x="1302374" y="170105"/>
                          <a:pt x="1371600" y="157018"/>
                          <a:pt x="1440873" y="152400"/>
                        </a:cubicBezTo>
                        <a:cubicBezTo>
                          <a:pt x="1536753" y="120439"/>
                          <a:pt x="1447196" y="146766"/>
                          <a:pt x="1634836" y="124691"/>
                        </a:cubicBezTo>
                        <a:cubicBezTo>
                          <a:pt x="1662735" y="121409"/>
                          <a:pt x="1690541" y="116930"/>
                          <a:pt x="1717964" y="110836"/>
                        </a:cubicBezTo>
                        <a:cubicBezTo>
                          <a:pt x="1732220" y="107668"/>
                          <a:pt x="1745122" y="99383"/>
                          <a:pt x="1759527" y="96982"/>
                        </a:cubicBezTo>
                        <a:cubicBezTo>
                          <a:pt x="1800777" y="90107"/>
                          <a:pt x="1842654" y="87745"/>
                          <a:pt x="1884218" y="83127"/>
                        </a:cubicBezTo>
                        <a:cubicBezTo>
                          <a:pt x="1930400" y="87745"/>
                          <a:pt x="1976423" y="94408"/>
                          <a:pt x="2022764" y="96982"/>
                        </a:cubicBezTo>
                        <a:cubicBezTo>
                          <a:pt x="2281825" y="111374"/>
                          <a:pt x="2352633" y="103328"/>
                          <a:pt x="2576945" y="124691"/>
                        </a:cubicBezTo>
                        <a:cubicBezTo>
                          <a:pt x="2609453" y="127787"/>
                          <a:pt x="2641600" y="133927"/>
                          <a:pt x="2673927" y="138545"/>
                        </a:cubicBezTo>
                        <a:cubicBezTo>
                          <a:pt x="2733016" y="158242"/>
                          <a:pt x="2700887" y="152400"/>
                          <a:pt x="2770909" y="152400"/>
                        </a:cubicBezTo>
                      </a:path>
                    </a:pathLst>
                  </a:custGeom>
                  <a:noFill/>
                  <a:ln w="25400" cap="flat" cmpd="sng" algn="ctr">
                    <a:solidFill>
                      <a:srgbClr val="642F04"/>
                    </a:solidFill>
                    <a:prstDash val="solid"/>
                  </a:ln>
                  <a:effectLst/>
                </p:spPr>
                <p:txBody>
                  <a:bodyPr rtlCol="0" anchor="ctr"/>
                  <a:lstStyle/>
                  <a:p>
                    <a:pPr algn="ctr">
                      <a:defRPr/>
                    </a:pPr>
                    <a:endParaRPr lang="fr-FR" kern="0">
                      <a:solidFill>
                        <a:prstClr val="white"/>
                      </a:solidFill>
                    </a:endParaRPr>
                  </a:p>
                </p:txBody>
              </p:sp>
              <p:sp>
                <p:nvSpPr>
                  <p:cNvPr id="80" name="Forme libre 79"/>
                  <p:cNvSpPr/>
                  <p:nvPr/>
                </p:nvSpPr>
                <p:spPr>
                  <a:xfrm>
                    <a:off x="5430982" y="595745"/>
                    <a:ext cx="1205345" cy="84606"/>
                  </a:xfrm>
                  <a:custGeom>
                    <a:avLst/>
                    <a:gdLst>
                      <a:gd name="connsiteX0" fmla="*/ 0 w 1205345"/>
                      <a:gd name="connsiteY0" fmla="*/ 0 h 84606"/>
                      <a:gd name="connsiteX1" fmla="*/ 304800 w 1205345"/>
                      <a:gd name="connsiteY1" fmla="*/ 13855 h 84606"/>
                      <a:gd name="connsiteX2" fmla="*/ 346363 w 1205345"/>
                      <a:gd name="connsiteY2" fmla="*/ 41564 h 84606"/>
                      <a:gd name="connsiteX3" fmla="*/ 498763 w 1205345"/>
                      <a:gd name="connsiteY3" fmla="*/ 69273 h 84606"/>
                      <a:gd name="connsiteX4" fmla="*/ 568036 w 1205345"/>
                      <a:gd name="connsiteY4" fmla="*/ 55419 h 84606"/>
                      <a:gd name="connsiteX5" fmla="*/ 609600 w 1205345"/>
                      <a:gd name="connsiteY5" fmla="*/ 41564 h 84606"/>
                      <a:gd name="connsiteX6" fmla="*/ 817418 w 1205345"/>
                      <a:gd name="connsiteY6" fmla="*/ 55419 h 84606"/>
                      <a:gd name="connsiteX7" fmla="*/ 858982 w 1205345"/>
                      <a:gd name="connsiteY7" fmla="*/ 69273 h 84606"/>
                      <a:gd name="connsiteX8" fmla="*/ 1205345 w 1205345"/>
                      <a:gd name="connsiteY8" fmla="*/ 83128 h 84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5345" h="84606">
                        <a:moveTo>
                          <a:pt x="0" y="0"/>
                        </a:moveTo>
                        <a:cubicBezTo>
                          <a:pt x="101600" y="4618"/>
                          <a:pt x="203820" y="1737"/>
                          <a:pt x="304800" y="13855"/>
                        </a:cubicBezTo>
                        <a:cubicBezTo>
                          <a:pt x="321332" y="15839"/>
                          <a:pt x="331470" y="34117"/>
                          <a:pt x="346363" y="41564"/>
                        </a:cubicBezTo>
                        <a:cubicBezTo>
                          <a:pt x="389079" y="62922"/>
                          <a:pt x="460552" y="64497"/>
                          <a:pt x="498763" y="69273"/>
                        </a:cubicBezTo>
                        <a:cubicBezTo>
                          <a:pt x="521854" y="64655"/>
                          <a:pt x="545191" y="61130"/>
                          <a:pt x="568036" y="55419"/>
                        </a:cubicBezTo>
                        <a:cubicBezTo>
                          <a:pt x="582204" y="51877"/>
                          <a:pt x="594996" y="41564"/>
                          <a:pt x="609600" y="41564"/>
                        </a:cubicBezTo>
                        <a:cubicBezTo>
                          <a:pt x="679026" y="41564"/>
                          <a:pt x="748145" y="50801"/>
                          <a:pt x="817418" y="55419"/>
                        </a:cubicBezTo>
                        <a:cubicBezTo>
                          <a:pt x="831273" y="60037"/>
                          <a:pt x="844577" y="66872"/>
                          <a:pt x="858982" y="69273"/>
                        </a:cubicBezTo>
                        <a:cubicBezTo>
                          <a:pt x="991074" y="91288"/>
                          <a:pt x="1058536" y="83128"/>
                          <a:pt x="1205345" y="83128"/>
                        </a:cubicBezTo>
                      </a:path>
                    </a:pathLst>
                  </a:custGeom>
                  <a:noFill/>
                  <a:ln w="25400" cap="flat" cmpd="sng" algn="ctr">
                    <a:solidFill>
                      <a:srgbClr val="642F04"/>
                    </a:solidFill>
                    <a:prstDash val="solid"/>
                  </a:ln>
                  <a:effectLst/>
                </p:spPr>
                <p:txBody>
                  <a:bodyPr rtlCol="0" anchor="ctr"/>
                  <a:lstStyle/>
                  <a:p>
                    <a:pPr algn="ctr">
                      <a:defRPr/>
                    </a:pPr>
                    <a:endParaRPr lang="fr-FR" kern="0">
                      <a:solidFill>
                        <a:prstClr val="white"/>
                      </a:solidFill>
                    </a:endParaRPr>
                  </a:p>
                </p:txBody>
              </p:sp>
              <p:sp>
                <p:nvSpPr>
                  <p:cNvPr id="81" name="Forme libre 80"/>
                  <p:cNvSpPr/>
                  <p:nvPr/>
                </p:nvSpPr>
                <p:spPr>
                  <a:xfrm>
                    <a:off x="6858000" y="775855"/>
                    <a:ext cx="1427018" cy="96981"/>
                  </a:xfrm>
                  <a:custGeom>
                    <a:avLst/>
                    <a:gdLst>
                      <a:gd name="connsiteX0" fmla="*/ 0 w 1427018"/>
                      <a:gd name="connsiteY0" fmla="*/ 27709 h 96981"/>
                      <a:gd name="connsiteX1" fmla="*/ 152400 w 1427018"/>
                      <a:gd name="connsiteY1" fmla="*/ 13854 h 96981"/>
                      <a:gd name="connsiteX2" fmla="*/ 193964 w 1427018"/>
                      <a:gd name="connsiteY2" fmla="*/ 0 h 96981"/>
                      <a:gd name="connsiteX3" fmla="*/ 678873 w 1427018"/>
                      <a:gd name="connsiteY3" fmla="*/ 13854 h 96981"/>
                      <a:gd name="connsiteX4" fmla="*/ 1246909 w 1427018"/>
                      <a:gd name="connsiteY4" fmla="*/ 27709 h 96981"/>
                      <a:gd name="connsiteX5" fmla="*/ 1288473 w 1427018"/>
                      <a:gd name="connsiteY5" fmla="*/ 13854 h 96981"/>
                      <a:gd name="connsiteX6" fmla="*/ 1371600 w 1427018"/>
                      <a:gd name="connsiteY6" fmla="*/ 41563 h 96981"/>
                      <a:gd name="connsiteX7" fmla="*/ 1427018 w 1427018"/>
                      <a:gd name="connsiteY7" fmla="*/ 96981 h 96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27018" h="96981">
                        <a:moveTo>
                          <a:pt x="0" y="27709"/>
                        </a:moveTo>
                        <a:cubicBezTo>
                          <a:pt x="50800" y="23091"/>
                          <a:pt x="101903" y="21068"/>
                          <a:pt x="152400" y="13854"/>
                        </a:cubicBezTo>
                        <a:cubicBezTo>
                          <a:pt x="166857" y="11789"/>
                          <a:pt x="179360" y="0"/>
                          <a:pt x="193964" y="0"/>
                        </a:cubicBezTo>
                        <a:cubicBezTo>
                          <a:pt x="355666" y="0"/>
                          <a:pt x="517237" y="9236"/>
                          <a:pt x="678873" y="13854"/>
                        </a:cubicBezTo>
                        <a:cubicBezTo>
                          <a:pt x="915404" y="92698"/>
                          <a:pt x="732804" y="42397"/>
                          <a:pt x="1246909" y="27709"/>
                        </a:cubicBezTo>
                        <a:cubicBezTo>
                          <a:pt x="1260764" y="23091"/>
                          <a:pt x="1273958" y="12241"/>
                          <a:pt x="1288473" y="13854"/>
                        </a:cubicBezTo>
                        <a:cubicBezTo>
                          <a:pt x="1317502" y="17079"/>
                          <a:pt x="1371600" y="41563"/>
                          <a:pt x="1371600" y="41563"/>
                        </a:cubicBezTo>
                        <a:cubicBezTo>
                          <a:pt x="1405037" y="91719"/>
                          <a:pt x="1384416" y="75681"/>
                          <a:pt x="1427018" y="96981"/>
                        </a:cubicBezTo>
                      </a:path>
                    </a:pathLst>
                  </a:custGeom>
                  <a:noFill/>
                  <a:ln w="25400" cap="flat" cmpd="sng" algn="ctr">
                    <a:solidFill>
                      <a:srgbClr val="642F04"/>
                    </a:solidFill>
                    <a:prstDash val="solid"/>
                  </a:ln>
                  <a:effectLst/>
                </p:spPr>
                <p:txBody>
                  <a:bodyPr rtlCol="0" anchor="ctr"/>
                  <a:lstStyle/>
                  <a:p>
                    <a:pPr algn="ctr">
                      <a:defRPr/>
                    </a:pPr>
                    <a:endParaRPr lang="fr-FR" kern="0">
                      <a:solidFill>
                        <a:prstClr val="white"/>
                      </a:solidFill>
                    </a:endParaRPr>
                  </a:p>
                </p:txBody>
              </p:sp>
              <p:sp>
                <p:nvSpPr>
                  <p:cNvPr id="82" name="Forme libre 81"/>
                  <p:cNvSpPr/>
                  <p:nvPr/>
                </p:nvSpPr>
                <p:spPr>
                  <a:xfrm>
                    <a:off x="5458691" y="1177636"/>
                    <a:ext cx="2660073" cy="124691"/>
                  </a:xfrm>
                  <a:custGeom>
                    <a:avLst/>
                    <a:gdLst>
                      <a:gd name="connsiteX0" fmla="*/ 0 w 2660073"/>
                      <a:gd name="connsiteY0" fmla="*/ 0 h 124691"/>
                      <a:gd name="connsiteX1" fmla="*/ 124691 w 2660073"/>
                      <a:gd name="connsiteY1" fmla="*/ 13855 h 124691"/>
                      <a:gd name="connsiteX2" fmla="*/ 969818 w 2660073"/>
                      <a:gd name="connsiteY2" fmla="*/ 41564 h 124691"/>
                      <a:gd name="connsiteX3" fmla="*/ 1260764 w 2660073"/>
                      <a:gd name="connsiteY3" fmla="*/ 55419 h 124691"/>
                      <a:gd name="connsiteX4" fmla="*/ 1316182 w 2660073"/>
                      <a:gd name="connsiteY4" fmla="*/ 69273 h 124691"/>
                      <a:gd name="connsiteX5" fmla="*/ 1399309 w 2660073"/>
                      <a:gd name="connsiteY5" fmla="*/ 96982 h 124691"/>
                      <a:gd name="connsiteX6" fmla="*/ 1579418 w 2660073"/>
                      <a:gd name="connsiteY6" fmla="*/ 110837 h 124691"/>
                      <a:gd name="connsiteX7" fmla="*/ 1620982 w 2660073"/>
                      <a:gd name="connsiteY7" fmla="*/ 124691 h 124691"/>
                      <a:gd name="connsiteX8" fmla="*/ 1717964 w 2660073"/>
                      <a:gd name="connsiteY8" fmla="*/ 96982 h 124691"/>
                      <a:gd name="connsiteX9" fmla="*/ 1828800 w 2660073"/>
                      <a:gd name="connsiteY9" fmla="*/ 69273 h 124691"/>
                      <a:gd name="connsiteX10" fmla="*/ 2022764 w 2660073"/>
                      <a:gd name="connsiteY10" fmla="*/ 83128 h 124691"/>
                      <a:gd name="connsiteX11" fmla="*/ 2479964 w 2660073"/>
                      <a:gd name="connsiteY11" fmla="*/ 41564 h 124691"/>
                      <a:gd name="connsiteX12" fmla="*/ 2660073 w 2660073"/>
                      <a:gd name="connsiteY12" fmla="*/ 55419 h 124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60073" h="124691">
                        <a:moveTo>
                          <a:pt x="0" y="0"/>
                        </a:moveTo>
                        <a:cubicBezTo>
                          <a:pt x="41564" y="4618"/>
                          <a:pt x="82995" y="10648"/>
                          <a:pt x="124691" y="13855"/>
                        </a:cubicBezTo>
                        <a:cubicBezTo>
                          <a:pt x="416680" y="36316"/>
                          <a:pt x="660057" y="34524"/>
                          <a:pt x="969818" y="41564"/>
                        </a:cubicBezTo>
                        <a:cubicBezTo>
                          <a:pt x="1066800" y="46182"/>
                          <a:pt x="1163981" y="47676"/>
                          <a:pt x="1260764" y="55419"/>
                        </a:cubicBezTo>
                        <a:cubicBezTo>
                          <a:pt x="1279745" y="56937"/>
                          <a:pt x="1297944" y="63802"/>
                          <a:pt x="1316182" y="69273"/>
                        </a:cubicBezTo>
                        <a:cubicBezTo>
                          <a:pt x="1344158" y="77666"/>
                          <a:pt x="1370187" y="94742"/>
                          <a:pt x="1399309" y="96982"/>
                        </a:cubicBezTo>
                        <a:lnTo>
                          <a:pt x="1579418" y="110837"/>
                        </a:lnTo>
                        <a:cubicBezTo>
                          <a:pt x="1593273" y="115455"/>
                          <a:pt x="1606378" y="124691"/>
                          <a:pt x="1620982" y="124691"/>
                        </a:cubicBezTo>
                        <a:cubicBezTo>
                          <a:pt x="1644062" y="124691"/>
                          <a:pt x="1694005" y="103516"/>
                          <a:pt x="1717964" y="96982"/>
                        </a:cubicBezTo>
                        <a:cubicBezTo>
                          <a:pt x="1754704" y="86962"/>
                          <a:pt x="1828800" y="69273"/>
                          <a:pt x="1828800" y="69273"/>
                        </a:cubicBezTo>
                        <a:cubicBezTo>
                          <a:pt x="1893455" y="73891"/>
                          <a:pt x="1957945" y="83128"/>
                          <a:pt x="2022764" y="83128"/>
                        </a:cubicBezTo>
                        <a:cubicBezTo>
                          <a:pt x="2433427" y="83128"/>
                          <a:pt x="2325655" y="144435"/>
                          <a:pt x="2479964" y="41564"/>
                        </a:cubicBezTo>
                        <a:cubicBezTo>
                          <a:pt x="2623014" y="57459"/>
                          <a:pt x="2562835" y="55419"/>
                          <a:pt x="2660073" y="55419"/>
                        </a:cubicBezTo>
                      </a:path>
                    </a:pathLst>
                  </a:custGeom>
                  <a:noFill/>
                  <a:ln w="25400" cap="flat" cmpd="sng" algn="ctr">
                    <a:solidFill>
                      <a:srgbClr val="642F04"/>
                    </a:solidFill>
                    <a:prstDash val="solid"/>
                  </a:ln>
                  <a:effectLst/>
                </p:spPr>
                <p:txBody>
                  <a:bodyPr rtlCol="0" anchor="ctr"/>
                  <a:lstStyle/>
                  <a:p>
                    <a:pPr algn="ctr">
                      <a:defRPr/>
                    </a:pPr>
                    <a:endParaRPr lang="fr-FR" kern="0">
                      <a:solidFill>
                        <a:prstClr val="white"/>
                      </a:solidFill>
                    </a:endParaRPr>
                  </a:p>
                </p:txBody>
              </p:sp>
              <p:sp>
                <p:nvSpPr>
                  <p:cNvPr id="83" name="Forme libre 82"/>
                  <p:cNvSpPr/>
                  <p:nvPr/>
                </p:nvSpPr>
                <p:spPr>
                  <a:xfrm>
                    <a:off x="5583382" y="1039091"/>
                    <a:ext cx="2590800" cy="207818"/>
                  </a:xfrm>
                  <a:custGeom>
                    <a:avLst/>
                    <a:gdLst>
                      <a:gd name="connsiteX0" fmla="*/ 0 w 2590800"/>
                      <a:gd name="connsiteY0" fmla="*/ 13854 h 207818"/>
                      <a:gd name="connsiteX1" fmla="*/ 69273 w 2590800"/>
                      <a:gd name="connsiteY1" fmla="*/ 0 h 207818"/>
                      <a:gd name="connsiteX2" fmla="*/ 263236 w 2590800"/>
                      <a:gd name="connsiteY2" fmla="*/ 27709 h 207818"/>
                      <a:gd name="connsiteX3" fmla="*/ 387927 w 2590800"/>
                      <a:gd name="connsiteY3" fmla="*/ 83127 h 207818"/>
                      <a:gd name="connsiteX4" fmla="*/ 526473 w 2590800"/>
                      <a:gd name="connsiteY4" fmla="*/ 96982 h 207818"/>
                      <a:gd name="connsiteX5" fmla="*/ 720436 w 2590800"/>
                      <a:gd name="connsiteY5" fmla="*/ 124691 h 207818"/>
                      <a:gd name="connsiteX6" fmla="*/ 845127 w 2590800"/>
                      <a:gd name="connsiteY6" fmla="*/ 138545 h 207818"/>
                      <a:gd name="connsiteX7" fmla="*/ 1066800 w 2590800"/>
                      <a:gd name="connsiteY7" fmla="*/ 138545 h 207818"/>
                      <a:gd name="connsiteX8" fmla="*/ 1246909 w 2590800"/>
                      <a:gd name="connsiteY8" fmla="*/ 152400 h 207818"/>
                      <a:gd name="connsiteX9" fmla="*/ 1330036 w 2590800"/>
                      <a:gd name="connsiteY9" fmla="*/ 166254 h 207818"/>
                      <a:gd name="connsiteX10" fmla="*/ 1413163 w 2590800"/>
                      <a:gd name="connsiteY10" fmla="*/ 193964 h 207818"/>
                      <a:gd name="connsiteX11" fmla="*/ 1482436 w 2590800"/>
                      <a:gd name="connsiteY11" fmla="*/ 207818 h 207818"/>
                      <a:gd name="connsiteX12" fmla="*/ 1856509 w 2590800"/>
                      <a:gd name="connsiteY12" fmla="*/ 193964 h 207818"/>
                      <a:gd name="connsiteX13" fmla="*/ 1898073 w 2590800"/>
                      <a:gd name="connsiteY13" fmla="*/ 166254 h 207818"/>
                      <a:gd name="connsiteX14" fmla="*/ 1953491 w 2590800"/>
                      <a:gd name="connsiteY14" fmla="*/ 152400 h 207818"/>
                      <a:gd name="connsiteX15" fmla="*/ 2105891 w 2590800"/>
                      <a:gd name="connsiteY15" fmla="*/ 166254 h 207818"/>
                      <a:gd name="connsiteX16" fmla="*/ 2230582 w 2590800"/>
                      <a:gd name="connsiteY16" fmla="*/ 124691 h 207818"/>
                      <a:gd name="connsiteX17" fmla="*/ 2313709 w 2590800"/>
                      <a:gd name="connsiteY17" fmla="*/ 83127 h 207818"/>
                      <a:gd name="connsiteX18" fmla="*/ 2590800 w 2590800"/>
                      <a:gd name="connsiteY18" fmla="*/ 96982 h 207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590800" h="207818">
                        <a:moveTo>
                          <a:pt x="0" y="13854"/>
                        </a:moveTo>
                        <a:cubicBezTo>
                          <a:pt x="23091" y="9236"/>
                          <a:pt x="45725" y="0"/>
                          <a:pt x="69273" y="0"/>
                        </a:cubicBezTo>
                        <a:cubicBezTo>
                          <a:pt x="101139" y="0"/>
                          <a:pt x="211954" y="2068"/>
                          <a:pt x="263236" y="27709"/>
                        </a:cubicBezTo>
                        <a:cubicBezTo>
                          <a:pt x="323648" y="57915"/>
                          <a:pt x="298572" y="74191"/>
                          <a:pt x="387927" y="83127"/>
                        </a:cubicBezTo>
                        <a:lnTo>
                          <a:pt x="526473" y="96982"/>
                        </a:lnTo>
                        <a:cubicBezTo>
                          <a:pt x="618289" y="127587"/>
                          <a:pt x="546990" y="107346"/>
                          <a:pt x="720436" y="124691"/>
                        </a:cubicBezTo>
                        <a:cubicBezTo>
                          <a:pt x="762048" y="128852"/>
                          <a:pt x="803563" y="133927"/>
                          <a:pt x="845127" y="138545"/>
                        </a:cubicBezTo>
                        <a:cubicBezTo>
                          <a:pt x="954710" y="175074"/>
                          <a:pt x="827206" y="138545"/>
                          <a:pt x="1066800" y="138545"/>
                        </a:cubicBezTo>
                        <a:cubicBezTo>
                          <a:pt x="1127014" y="138545"/>
                          <a:pt x="1186873" y="147782"/>
                          <a:pt x="1246909" y="152400"/>
                        </a:cubicBezTo>
                        <a:cubicBezTo>
                          <a:pt x="1274618" y="157018"/>
                          <a:pt x="1302784" y="159441"/>
                          <a:pt x="1330036" y="166254"/>
                        </a:cubicBezTo>
                        <a:cubicBezTo>
                          <a:pt x="1358372" y="173338"/>
                          <a:pt x="1384522" y="188236"/>
                          <a:pt x="1413163" y="193964"/>
                        </a:cubicBezTo>
                        <a:lnTo>
                          <a:pt x="1482436" y="207818"/>
                        </a:lnTo>
                        <a:cubicBezTo>
                          <a:pt x="1607127" y="203200"/>
                          <a:pt x="1732352" y="206380"/>
                          <a:pt x="1856509" y="193964"/>
                        </a:cubicBezTo>
                        <a:cubicBezTo>
                          <a:pt x="1873078" y="192307"/>
                          <a:pt x="1882768" y="172813"/>
                          <a:pt x="1898073" y="166254"/>
                        </a:cubicBezTo>
                        <a:cubicBezTo>
                          <a:pt x="1915575" y="158753"/>
                          <a:pt x="1935018" y="157018"/>
                          <a:pt x="1953491" y="152400"/>
                        </a:cubicBezTo>
                        <a:cubicBezTo>
                          <a:pt x="2004291" y="157018"/>
                          <a:pt x="2054882" y="166254"/>
                          <a:pt x="2105891" y="166254"/>
                        </a:cubicBezTo>
                        <a:cubicBezTo>
                          <a:pt x="2208774" y="166254"/>
                          <a:pt x="2163670" y="158147"/>
                          <a:pt x="2230582" y="124691"/>
                        </a:cubicBezTo>
                        <a:cubicBezTo>
                          <a:pt x="2345303" y="67330"/>
                          <a:pt x="2194591" y="162538"/>
                          <a:pt x="2313709" y="83127"/>
                        </a:cubicBezTo>
                        <a:cubicBezTo>
                          <a:pt x="2535312" y="98956"/>
                          <a:pt x="2442854" y="96982"/>
                          <a:pt x="2590800" y="96982"/>
                        </a:cubicBezTo>
                      </a:path>
                    </a:pathLst>
                  </a:custGeom>
                  <a:noFill/>
                  <a:ln w="25400" cap="flat" cmpd="sng" algn="ctr">
                    <a:solidFill>
                      <a:srgbClr val="642F04"/>
                    </a:solidFill>
                    <a:prstDash val="solid"/>
                  </a:ln>
                  <a:effectLst/>
                </p:spPr>
                <p:txBody>
                  <a:bodyPr rtlCol="0" anchor="ctr"/>
                  <a:lstStyle/>
                  <a:p>
                    <a:pPr algn="ctr">
                      <a:defRPr/>
                    </a:pPr>
                    <a:endParaRPr lang="fr-FR" kern="0">
                      <a:solidFill>
                        <a:prstClr val="white"/>
                      </a:solidFill>
                    </a:endParaRPr>
                  </a:p>
                </p:txBody>
              </p:sp>
              <p:sp>
                <p:nvSpPr>
                  <p:cNvPr id="84" name="Forme libre 83"/>
                  <p:cNvSpPr/>
                  <p:nvPr/>
                </p:nvSpPr>
                <p:spPr>
                  <a:xfrm>
                    <a:off x="5444836" y="830001"/>
                    <a:ext cx="886691" cy="42835"/>
                  </a:xfrm>
                  <a:custGeom>
                    <a:avLst/>
                    <a:gdLst>
                      <a:gd name="connsiteX0" fmla="*/ 0 w 886691"/>
                      <a:gd name="connsiteY0" fmla="*/ 42835 h 42835"/>
                      <a:gd name="connsiteX1" fmla="*/ 775855 w 886691"/>
                      <a:gd name="connsiteY1" fmla="*/ 15126 h 42835"/>
                      <a:gd name="connsiteX2" fmla="*/ 817419 w 886691"/>
                      <a:gd name="connsiteY2" fmla="*/ 1272 h 42835"/>
                      <a:gd name="connsiteX3" fmla="*/ 886691 w 886691"/>
                      <a:gd name="connsiteY3" fmla="*/ 1272 h 42835"/>
                    </a:gdLst>
                    <a:ahLst/>
                    <a:cxnLst>
                      <a:cxn ang="0">
                        <a:pos x="connsiteX0" y="connsiteY0"/>
                      </a:cxn>
                      <a:cxn ang="0">
                        <a:pos x="connsiteX1" y="connsiteY1"/>
                      </a:cxn>
                      <a:cxn ang="0">
                        <a:pos x="connsiteX2" y="connsiteY2"/>
                      </a:cxn>
                      <a:cxn ang="0">
                        <a:pos x="connsiteX3" y="connsiteY3"/>
                      </a:cxn>
                    </a:cxnLst>
                    <a:rect l="l" t="t" r="r" b="b"/>
                    <a:pathLst>
                      <a:path w="886691" h="42835">
                        <a:moveTo>
                          <a:pt x="0" y="42835"/>
                        </a:moveTo>
                        <a:cubicBezTo>
                          <a:pt x="498393" y="4499"/>
                          <a:pt x="-276720" y="60890"/>
                          <a:pt x="775855" y="15126"/>
                        </a:cubicBezTo>
                        <a:cubicBezTo>
                          <a:pt x="790445" y="14492"/>
                          <a:pt x="802928" y="3083"/>
                          <a:pt x="817419" y="1272"/>
                        </a:cubicBezTo>
                        <a:cubicBezTo>
                          <a:pt x="840331" y="-1592"/>
                          <a:pt x="863600" y="1272"/>
                          <a:pt x="886691" y="1272"/>
                        </a:cubicBezTo>
                      </a:path>
                    </a:pathLst>
                  </a:custGeom>
                  <a:noFill/>
                  <a:ln w="25400" cap="flat" cmpd="sng" algn="ctr">
                    <a:solidFill>
                      <a:srgbClr val="642F04"/>
                    </a:solidFill>
                    <a:prstDash val="solid"/>
                  </a:ln>
                  <a:effectLst/>
                </p:spPr>
                <p:txBody>
                  <a:bodyPr rtlCol="0" anchor="ctr"/>
                  <a:lstStyle/>
                  <a:p>
                    <a:pPr algn="ctr">
                      <a:defRPr/>
                    </a:pPr>
                    <a:endParaRPr lang="fr-FR" kern="0">
                      <a:solidFill>
                        <a:prstClr val="white"/>
                      </a:solidFill>
                    </a:endParaRPr>
                  </a:p>
                </p:txBody>
              </p:sp>
              <p:sp>
                <p:nvSpPr>
                  <p:cNvPr id="85" name="Forme libre 84"/>
                  <p:cNvSpPr/>
                  <p:nvPr/>
                </p:nvSpPr>
                <p:spPr>
                  <a:xfrm>
                    <a:off x="7329055" y="595745"/>
                    <a:ext cx="942109" cy="69273"/>
                  </a:xfrm>
                  <a:custGeom>
                    <a:avLst/>
                    <a:gdLst>
                      <a:gd name="connsiteX0" fmla="*/ 0 w 942109"/>
                      <a:gd name="connsiteY0" fmla="*/ 27710 h 69273"/>
                      <a:gd name="connsiteX1" fmla="*/ 110836 w 942109"/>
                      <a:gd name="connsiteY1" fmla="*/ 41564 h 69273"/>
                      <a:gd name="connsiteX2" fmla="*/ 166254 w 942109"/>
                      <a:gd name="connsiteY2" fmla="*/ 55419 h 69273"/>
                      <a:gd name="connsiteX3" fmla="*/ 235527 w 942109"/>
                      <a:gd name="connsiteY3" fmla="*/ 41564 h 69273"/>
                      <a:gd name="connsiteX4" fmla="*/ 318654 w 942109"/>
                      <a:gd name="connsiteY4" fmla="*/ 27710 h 69273"/>
                      <a:gd name="connsiteX5" fmla="*/ 637309 w 942109"/>
                      <a:gd name="connsiteY5" fmla="*/ 41564 h 69273"/>
                      <a:gd name="connsiteX6" fmla="*/ 789709 w 942109"/>
                      <a:gd name="connsiteY6" fmla="*/ 69273 h 69273"/>
                      <a:gd name="connsiteX7" fmla="*/ 831272 w 942109"/>
                      <a:gd name="connsiteY7" fmla="*/ 41564 h 69273"/>
                      <a:gd name="connsiteX8" fmla="*/ 914400 w 942109"/>
                      <a:gd name="connsiteY8" fmla="*/ 13855 h 69273"/>
                      <a:gd name="connsiteX9" fmla="*/ 942109 w 942109"/>
                      <a:gd name="connsiteY9" fmla="*/ 0 h 69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42109" h="69273">
                        <a:moveTo>
                          <a:pt x="0" y="27710"/>
                        </a:moveTo>
                        <a:cubicBezTo>
                          <a:pt x="36945" y="32328"/>
                          <a:pt x="74110" y="35443"/>
                          <a:pt x="110836" y="41564"/>
                        </a:cubicBezTo>
                        <a:cubicBezTo>
                          <a:pt x="129618" y="44694"/>
                          <a:pt x="147213" y="55419"/>
                          <a:pt x="166254" y="55419"/>
                        </a:cubicBezTo>
                        <a:cubicBezTo>
                          <a:pt x="189802" y="55419"/>
                          <a:pt x="212359" y="45776"/>
                          <a:pt x="235527" y="41564"/>
                        </a:cubicBezTo>
                        <a:cubicBezTo>
                          <a:pt x="263165" y="36539"/>
                          <a:pt x="290945" y="32328"/>
                          <a:pt x="318654" y="27710"/>
                        </a:cubicBezTo>
                        <a:cubicBezTo>
                          <a:pt x="424872" y="32328"/>
                          <a:pt x="531211" y="34719"/>
                          <a:pt x="637309" y="41564"/>
                        </a:cubicBezTo>
                        <a:cubicBezTo>
                          <a:pt x="734434" y="47830"/>
                          <a:pt x="723885" y="47333"/>
                          <a:pt x="789709" y="69273"/>
                        </a:cubicBezTo>
                        <a:cubicBezTo>
                          <a:pt x="803563" y="60037"/>
                          <a:pt x="816056" y="48327"/>
                          <a:pt x="831272" y="41564"/>
                        </a:cubicBezTo>
                        <a:cubicBezTo>
                          <a:pt x="857963" y="29701"/>
                          <a:pt x="888276" y="26918"/>
                          <a:pt x="914400" y="13855"/>
                        </a:cubicBezTo>
                        <a:lnTo>
                          <a:pt x="942109" y="0"/>
                        </a:lnTo>
                      </a:path>
                    </a:pathLst>
                  </a:custGeom>
                  <a:noFill/>
                  <a:ln w="25400" cap="flat" cmpd="sng" algn="ctr">
                    <a:solidFill>
                      <a:srgbClr val="642F04"/>
                    </a:solidFill>
                    <a:prstDash val="solid"/>
                  </a:ln>
                  <a:effectLst/>
                </p:spPr>
                <p:txBody>
                  <a:bodyPr rtlCol="0" anchor="ctr"/>
                  <a:lstStyle/>
                  <a:p>
                    <a:pPr algn="ctr">
                      <a:defRPr/>
                    </a:pPr>
                    <a:endParaRPr lang="fr-FR" kern="0">
                      <a:solidFill>
                        <a:prstClr val="white"/>
                      </a:solidFill>
                    </a:endParaRPr>
                  </a:p>
                </p:txBody>
              </p:sp>
              <p:sp>
                <p:nvSpPr>
                  <p:cNvPr id="86" name="Forme libre 85"/>
                  <p:cNvSpPr/>
                  <p:nvPr/>
                </p:nvSpPr>
                <p:spPr>
                  <a:xfrm>
                    <a:off x="6470073" y="1066800"/>
                    <a:ext cx="845127" cy="71839"/>
                  </a:xfrm>
                  <a:custGeom>
                    <a:avLst/>
                    <a:gdLst>
                      <a:gd name="connsiteX0" fmla="*/ 0 w 845127"/>
                      <a:gd name="connsiteY0" fmla="*/ 55418 h 71839"/>
                      <a:gd name="connsiteX1" fmla="*/ 152400 w 845127"/>
                      <a:gd name="connsiteY1" fmla="*/ 41564 h 71839"/>
                      <a:gd name="connsiteX2" fmla="*/ 193963 w 845127"/>
                      <a:gd name="connsiteY2" fmla="*/ 13855 h 71839"/>
                      <a:gd name="connsiteX3" fmla="*/ 318654 w 845127"/>
                      <a:gd name="connsiteY3" fmla="*/ 0 h 71839"/>
                      <a:gd name="connsiteX4" fmla="*/ 665018 w 845127"/>
                      <a:gd name="connsiteY4" fmla="*/ 27709 h 71839"/>
                      <a:gd name="connsiteX5" fmla="*/ 706582 w 845127"/>
                      <a:gd name="connsiteY5" fmla="*/ 41564 h 71839"/>
                      <a:gd name="connsiteX6" fmla="*/ 845127 w 845127"/>
                      <a:gd name="connsiteY6" fmla="*/ 55418 h 71839"/>
                      <a:gd name="connsiteX7" fmla="*/ 277091 w 845127"/>
                      <a:gd name="connsiteY7" fmla="*/ 55418 h 71839"/>
                      <a:gd name="connsiteX8" fmla="*/ 235527 w 845127"/>
                      <a:gd name="connsiteY8" fmla="*/ 27709 h 71839"/>
                      <a:gd name="connsiteX9" fmla="*/ 180109 w 845127"/>
                      <a:gd name="connsiteY9" fmla="*/ 13855 h 718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45127" h="71839">
                        <a:moveTo>
                          <a:pt x="0" y="55418"/>
                        </a:moveTo>
                        <a:cubicBezTo>
                          <a:pt x="50800" y="50800"/>
                          <a:pt x="102523" y="52252"/>
                          <a:pt x="152400" y="41564"/>
                        </a:cubicBezTo>
                        <a:cubicBezTo>
                          <a:pt x="168681" y="38075"/>
                          <a:pt x="177809" y="17893"/>
                          <a:pt x="193963" y="13855"/>
                        </a:cubicBezTo>
                        <a:cubicBezTo>
                          <a:pt x="234534" y="3712"/>
                          <a:pt x="277090" y="4618"/>
                          <a:pt x="318654" y="0"/>
                        </a:cubicBezTo>
                        <a:cubicBezTo>
                          <a:pt x="380932" y="4152"/>
                          <a:pt x="585643" y="15498"/>
                          <a:pt x="665018" y="27709"/>
                        </a:cubicBezTo>
                        <a:cubicBezTo>
                          <a:pt x="679452" y="29930"/>
                          <a:pt x="692148" y="39343"/>
                          <a:pt x="706582" y="41564"/>
                        </a:cubicBezTo>
                        <a:cubicBezTo>
                          <a:pt x="752454" y="48621"/>
                          <a:pt x="798945" y="50800"/>
                          <a:pt x="845127" y="55418"/>
                        </a:cubicBezTo>
                        <a:cubicBezTo>
                          <a:pt x="612231" y="70945"/>
                          <a:pt x="542576" y="82882"/>
                          <a:pt x="277091" y="55418"/>
                        </a:cubicBezTo>
                        <a:cubicBezTo>
                          <a:pt x="260528" y="53705"/>
                          <a:pt x="250832" y="34268"/>
                          <a:pt x="235527" y="27709"/>
                        </a:cubicBezTo>
                        <a:cubicBezTo>
                          <a:pt x="218025" y="20208"/>
                          <a:pt x="180109" y="13855"/>
                          <a:pt x="180109" y="13855"/>
                        </a:cubicBezTo>
                      </a:path>
                    </a:pathLst>
                  </a:custGeom>
                  <a:noFill/>
                  <a:ln w="25400" cap="flat" cmpd="sng" algn="ctr">
                    <a:solidFill>
                      <a:srgbClr val="642F04"/>
                    </a:solidFill>
                    <a:prstDash val="solid"/>
                  </a:ln>
                  <a:effectLst/>
                </p:spPr>
                <p:txBody>
                  <a:bodyPr rtlCol="0" anchor="ctr"/>
                  <a:lstStyle/>
                  <a:p>
                    <a:pPr algn="ctr">
                      <a:defRPr/>
                    </a:pPr>
                    <a:endParaRPr lang="fr-FR" kern="0">
                      <a:solidFill>
                        <a:prstClr val="white"/>
                      </a:solidFill>
                    </a:endParaRPr>
                  </a:p>
                </p:txBody>
              </p:sp>
              <p:sp>
                <p:nvSpPr>
                  <p:cNvPr id="87" name="Forme libre 86"/>
                  <p:cNvSpPr/>
                  <p:nvPr/>
                </p:nvSpPr>
                <p:spPr>
                  <a:xfrm>
                    <a:off x="7106397" y="955964"/>
                    <a:ext cx="1178621" cy="110939"/>
                  </a:xfrm>
                  <a:custGeom>
                    <a:avLst/>
                    <a:gdLst>
                      <a:gd name="connsiteX0" fmla="*/ 0 w 1178621"/>
                      <a:gd name="connsiteY0" fmla="*/ 0 h 110939"/>
                      <a:gd name="connsiteX1" fmla="*/ 789709 w 1178621"/>
                      <a:gd name="connsiteY1" fmla="*/ 55418 h 110939"/>
                      <a:gd name="connsiteX2" fmla="*/ 872836 w 1178621"/>
                      <a:gd name="connsiteY2" fmla="*/ 69272 h 110939"/>
                      <a:gd name="connsiteX3" fmla="*/ 997527 w 1178621"/>
                      <a:gd name="connsiteY3" fmla="*/ 83127 h 110939"/>
                      <a:gd name="connsiteX4" fmla="*/ 1136072 w 1178621"/>
                      <a:gd name="connsiteY4" fmla="*/ 96981 h 110939"/>
                      <a:gd name="connsiteX5" fmla="*/ 1149927 w 1178621"/>
                      <a:gd name="connsiteY5" fmla="*/ 69272 h 110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8621" h="110939">
                        <a:moveTo>
                          <a:pt x="0" y="0"/>
                        </a:moveTo>
                        <a:cubicBezTo>
                          <a:pt x="277493" y="166495"/>
                          <a:pt x="22193" y="28952"/>
                          <a:pt x="789709" y="55418"/>
                        </a:cubicBezTo>
                        <a:cubicBezTo>
                          <a:pt x="817783" y="56386"/>
                          <a:pt x="844991" y="65559"/>
                          <a:pt x="872836" y="69272"/>
                        </a:cubicBezTo>
                        <a:cubicBezTo>
                          <a:pt x="914289" y="74799"/>
                          <a:pt x="955963" y="78509"/>
                          <a:pt x="997527" y="83127"/>
                        </a:cubicBezTo>
                        <a:cubicBezTo>
                          <a:pt x="1098718" y="116857"/>
                          <a:pt x="1052318" y="117920"/>
                          <a:pt x="1136072" y="96981"/>
                        </a:cubicBezTo>
                        <a:cubicBezTo>
                          <a:pt x="1185321" y="64149"/>
                          <a:pt x="1194287" y="69272"/>
                          <a:pt x="1149927" y="69272"/>
                        </a:cubicBezTo>
                      </a:path>
                    </a:pathLst>
                  </a:custGeom>
                  <a:noFill/>
                  <a:ln w="25400" cap="flat" cmpd="sng" algn="ctr">
                    <a:solidFill>
                      <a:srgbClr val="642F04"/>
                    </a:solidFill>
                    <a:prstDash val="solid"/>
                  </a:ln>
                  <a:effectLst/>
                </p:spPr>
                <p:txBody>
                  <a:bodyPr rtlCol="0" anchor="ctr"/>
                  <a:lstStyle/>
                  <a:p>
                    <a:pPr algn="ctr">
                      <a:defRPr/>
                    </a:pPr>
                    <a:endParaRPr lang="fr-FR" kern="0">
                      <a:solidFill>
                        <a:prstClr val="white"/>
                      </a:solidFill>
                    </a:endParaRPr>
                  </a:p>
                </p:txBody>
              </p:sp>
            </p:grpSp>
          </p:grpSp>
          <p:grpSp>
            <p:nvGrpSpPr>
              <p:cNvPr id="33" name="Groupe 32"/>
              <p:cNvGrpSpPr/>
              <p:nvPr/>
            </p:nvGrpSpPr>
            <p:grpSpPr>
              <a:xfrm>
                <a:off x="4104767" y="2102037"/>
                <a:ext cx="1124975" cy="351149"/>
                <a:chOff x="5004048" y="490526"/>
                <a:chExt cx="3408218" cy="886691"/>
              </a:xfrm>
            </p:grpSpPr>
            <p:sp>
              <p:nvSpPr>
                <p:cNvPr id="57" name="Forme libre 56"/>
                <p:cNvSpPr/>
                <p:nvPr/>
              </p:nvSpPr>
              <p:spPr>
                <a:xfrm>
                  <a:off x="5004048" y="490526"/>
                  <a:ext cx="457201" cy="845127"/>
                </a:xfrm>
                <a:custGeom>
                  <a:avLst/>
                  <a:gdLst>
                    <a:gd name="connsiteX0" fmla="*/ 110837 w 415637"/>
                    <a:gd name="connsiteY0" fmla="*/ 27709 h 845127"/>
                    <a:gd name="connsiteX1" fmla="*/ 207819 w 415637"/>
                    <a:gd name="connsiteY1" fmla="*/ 0 h 845127"/>
                    <a:gd name="connsiteX2" fmla="*/ 290946 w 415637"/>
                    <a:gd name="connsiteY2" fmla="*/ 0 h 845127"/>
                    <a:gd name="connsiteX3" fmla="*/ 374073 w 415637"/>
                    <a:gd name="connsiteY3" fmla="*/ 55418 h 845127"/>
                    <a:gd name="connsiteX4" fmla="*/ 401782 w 415637"/>
                    <a:gd name="connsiteY4" fmla="*/ 180109 h 845127"/>
                    <a:gd name="connsiteX5" fmla="*/ 401782 w 415637"/>
                    <a:gd name="connsiteY5" fmla="*/ 263237 h 845127"/>
                    <a:gd name="connsiteX6" fmla="*/ 401782 w 415637"/>
                    <a:gd name="connsiteY6" fmla="*/ 346364 h 845127"/>
                    <a:gd name="connsiteX7" fmla="*/ 415637 w 415637"/>
                    <a:gd name="connsiteY7" fmla="*/ 429491 h 845127"/>
                    <a:gd name="connsiteX8" fmla="*/ 401782 w 415637"/>
                    <a:gd name="connsiteY8" fmla="*/ 512618 h 845127"/>
                    <a:gd name="connsiteX9" fmla="*/ 374073 w 415637"/>
                    <a:gd name="connsiteY9" fmla="*/ 568037 h 845127"/>
                    <a:gd name="connsiteX10" fmla="*/ 374073 w 415637"/>
                    <a:gd name="connsiteY10" fmla="*/ 623455 h 845127"/>
                    <a:gd name="connsiteX11" fmla="*/ 360219 w 415637"/>
                    <a:gd name="connsiteY11" fmla="*/ 692727 h 845127"/>
                    <a:gd name="connsiteX12" fmla="*/ 360219 w 415637"/>
                    <a:gd name="connsiteY12" fmla="*/ 789709 h 845127"/>
                    <a:gd name="connsiteX13" fmla="*/ 318655 w 415637"/>
                    <a:gd name="connsiteY13" fmla="*/ 845127 h 845127"/>
                    <a:gd name="connsiteX14" fmla="*/ 235528 w 415637"/>
                    <a:gd name="connsiteY14" fmla="*/ 817418 h 845127"/>
                    <a:gd name="connsiteX15" fmla="*/ 166255 w 415637"/>
                    <a:gd name="connsiteY15" fmla="*/ 748146 h 845127"/>
                    <a:gd name="connsiteX16" fmla="*/ 124691 w 415637"/>
                    <a:gd name="connsiteY16" fmla="*/ 678873 h 845127"/>
                    <a:gd name="connsiteX17" fmla="*/ 110837 w 415637"/>
                    <a:gd name="connsiteY17" fmla="*/ 595746 h 845127"/>
                    <a:gd name="connsiteX18" fmla="*/ 110837 w 415637"/>
                    <a:gd name="connsiteY18" fmla="*/ 595746 h 845127"/>
                    <a:gd name="connsiteX19" fmla="*/ 55419 w 415637"/>
                    <a:gd name="connsiteY19" fmla="*/ 498764 h 845127"/>
                    <a:gd name="connsiteX20" fmla="*/ 27709 w 415637"/>
                    <a:gd name="connsiteY20" fmla="*/ 443346 h 845127"/>
                    <a:gd name="connsiteX21" fmla="*/ 27709 w 415637"/>
                    <a:gd name="connsiteY21" fmla="*/ 443346 h 845127"/>
                    <a:gd name="connsiteX22" fmla="*/ 0 w 415637"/>
                    <a:gd name="connsiteY22" fmla="*/ 304800 h 845127"/>
                    <a:gd name="connsiteX23" fmla="*/ 0 w 415637"/>
                    <a:gd name="connsiteY23" fmla="*/ 249382 h 845127"/>
                    <a:gd name="connsiteX24" fmla="*/ 13855 w 415637"/>
                    <a:gd name="connsiteY24" fmla="*/ 207818 h 845127"/>
                    <a:gd name="connsiteX25" fmla="*/ 69273 w 415637"/>
                    <a:gd name="connsiteY25" fmla="*/ 193964 h 845127"/>
                    <a:gd name="connsiteX26" fmla="*/ 96982 w 415637"/>
                    <a:gd name="connsiteY26" fmla="*/ 152400 h 845127"/>
                    <a:gd name="connsiteX27" fmla="*/ 96982 w 415637"/>
                    <a:gd name="connsiteY27" fmla="*/ 110837 h 845127"/>
                    <a:gd name="connsiteX28" fmla="*/ 110837 w 415637"/>
                    <a:gd name="connsiteY28" fmla="*/ 27709 h 845127"/>
                    <a:gd name="connsiteX0" fmla="*/ 110837 w 443346"/>
                    <a:gd name="connsiteY0" fmla="*/ 27709 h 845127"/>
                    <a:gd name="connsiteX1" fmla="*/ 207819 w 443346"/>
                    <a:gd name="connsiteY1" fmla="*/ 0 h 845127"/>
                    <a:gd name="connsiteX2" fmla="*/ 290946 w 443346"/>
                    <a:gd name="connsiteY2" fmla="*/ 0 h 845127"/>
                    <a:gd name="connsiteX3" fmla="*/ 374073 w 443346"/>
                    <a:gd name="connsiteY3" fmla="*/ 55418 h 845127"/>
                    <a:gd name="connsiteX4" fmla="*/ 443346 w 443346"/>
                    <a:gd name="connsiteY4" fmla="*/ 180109 h 845127"/>
                    <a:gd name="connsiteX5" fmla="*/ 401782 w 443346"/>
                    <a:gd name="connsiteY5" fmla="*/ 263237 h 845127"/>
                    <a:gd name="connsiteX6" fmla="*/ 401782 w 443346"/>
                    <a:gd name="connsiteY6" fmla="*/ 346364 h 845127"/>
                    <a:gd name="connsiteX7" fmla="*/ 415637 w 443346"/>
                    <a:gd name="connsiteY7" fmla="*/ 429491 h 845127"/>
                    <a:gd name="connsiteX8" fmla="*/ 401782 w 443346"/>
                    <a:gd name="connsiteY8" fmla="*/ 512618 h 845127"/>
                    <a:gd name="connsiteX9" fmla="*/ 374073 w 443346"/>
                    <a:gd name="connsiteY9" fmla="*/ 568037 h 845127"/>
                    <a:gd name="connsiteX10" fmla="*/ 374073 w 443346"/>
                    <a:gd name="connsiteY10" fmla="*/ 623455 h 845127"/>
                    <a:gd name="connsiteX11" fmla="*/ 360219 w 443346"/>
                    <a:gd name="connsiteY11" fmla="*/ 692727 h 845127"/>
                    <a:gd name="connsiteX12" fmla="*/ 360219 w 443346"/>
                    <a:gd name="connsiteY12" fmla="*/ 789709 h 845127"/>
                    <a:gd name="connsiteX13" fmla="*/ 318655 w 443346"/>
                    <a:gd name="connsiteY13" fmla="*/ 845127 h 845127"/>
                    <a:gd name="connsiteX14" fmla="*/ 235528 w 443346"/>
                    <a:gd name="connsiteY14" fmla="*/ 817418 h 845127"/>
                    <a:gd name="connsiteX15" fmla="*/ 166255 w 443346"/>
                    <a:gd name="connsiteY15" fmla="*/ 748146 h 845127"/>
                    <a:gd name="connsiteX16" fmla="*/ 124691 w 443346"/>
                    <a:gd name="connsiteY16" fmla="*/ 678873 h 845127"/>
                    <a:gd name="connsiteX17" fmla="*/ 110837 w 443346"/>
                    <a:gd name="connsiteY17" fmla="*/ 595746 h 845127"/>
                    <a:gd name="connsiteX18" fmla="*/ 110837 w 443346"/>
                    <a:gd name="connsiteY18" fmla="*/ 595746 h 845127"/>
                    <a:gd name="connsiteX19" fmla="*/ 55419 w 443346"/>
                    <a:gd name="connsiteY19" fmla="*/ 498764 h 845127"/>
                    <a:gd name="connsiteX20" fmla="*/ 27709 w 443346"/>
                    <a:gd name="connsiteY20" fmla="*/ 443346 h 845127"/>
                    <a:gd name="connsiteX21" fmla="*/ 27709 w 443346"/>
                    <a:gd name="connsiteY21" fmla="*/ 443346 h 845127"/>
                    <a:gd name="connsiteX22" fmla="*/ 0 w 443346"/>
                    <a:gd name="connsiteY22" fmla="*/ 304800 h 845127"/>
                    <a:gd name="connsiteX23" fmla="*/ 0 w 443346"/>
                    <a:gd name="connsiteY23" fmla="*/ 249382 h 845127"/>
                    <a:gd name="connsiteX24" fmla="*/ 13855 w 443346"/>
                    <a:gd name="connsiteY24" fmla="*/ 207818 h 845127"/>
                    <a:gd name="connsiteX25" fmla="*/ 69273 w 443346"/>
                    <a:gd name="connsiteY25" fmla="*/ 193964 h 845127"/>
                    <a:gd name="connsiteX26" fmla="*/ 96982 w 443346"/>
                    <a:gd name="connsiteY26" fmla="*/ 152400 h 845127"/>
                    <a:gd name="connsiteX27" fmla="*/ 96982 w 443346"/>
                    <a:gd name="connsiteY27" fmla="*/ 110837 h 845127"/>
                    <a:gd name="connsiteX28" fmla="*/ 110837 w 443346"/>
                    <a:gd name="connsiteY28" fmla="*/ 27709 h 845127"/>
                    <a:gd name="connsiteX0" fmla="*/ 110837 w 458126"/>
                    <a:gd name="connsiteY0" fmla="*/ 27709 h 845127"/>
                    <a:gd name="connsiteX1" fmla="*/ 207819 w 458126"/>
                    <a:gd name="connsiteY1" fmla="*/ 0 h 845127"/>
                    <a:gd name="connsiteX2" fmla="*/ 290946 w 458126"/>
                    <a:gd name="connsiteY2" fmla="*/ 0 h 845127"/>
                    <a:gd name="connsiteX3" fmla="*/ 374073 w 458126"/>
                    <a:gd name="connsiteY3" fmla="*/ 55418 h 845127"/>
                    <a:gd name="connsiteX4" fmla="*/ 443346 w 458126"/>
                    <a:gd name="connsiteY4" fmla="*/ 180109 h 845127"/>
                    <a:gd name="connsiteX5" fmla="*/ 457200 w 458126"/>
                    <a:gd name="connsiteY5" fmla="*/ 290946 h 845127"/>
                    <a:gd name="connsiteX6" fmla="*/ 401782 w 458126"/>
                    <a:gd name="connsiteY6" fmla="*/ 346364 h 845127"/>
                    <a:gd name="connsiteX7" fmla="*/ 415637 w 458126"/>
                    <a:gd name="connsiteY7" fmla="*/ 429491 h 845127"/>
                    <a:gd name="connsiteX8" fmla="*/ 401782 w 458126"/>
                    <a:gd name="connsiteY8" fmla="*/ 512618 h 845127"/>
                    <a:gd name="connsiteX9" fmla="*/ 374073 w 458126"/>
                    <a:gd name="connsiteY9" fmla="*/ 568037 h 845127"/>
                    <a:gd name="connsiteX10" fmla="*/ 374073 w 458126"/>
                    <a:gd name="connsiteY10" fmla="*/ 623455 h 845127"/>
                    <a:gd name="connsiteX11" fmla="*/ 360219 w 458126"/>
                    <a:gd name="connsiteY11" fmla="*/ 692727 h 845127"/>
                    <a:gd name="connsiteX12" fmla="*/ 360219 w 458126"/>
                    <a:gd name="connsiteY12" fmla="*/ 789709 h 845127"/>
                    <a:gd name="connsiteX13" fmla="*/ 318655 w 458126"/>
                    <a:gd name="connsiteY13" fmla="*/ 845127 h 845127"/>
                    <a:gd name="connsiteX14" fmla="*/ 235528 w 458126"/>
                    <a:gd name="connsiteY14" fmla="*/ 817418 h 845127"/>
                    <a:gd name="connsiteX15" fmla="*/ 166255 w 458126"/>
                    <a:gd name="connsiteY15" fmla="*/ 748146 h 845127"/>
                    <a:gd name="connsiteX16" fmla="*/ 124691 w 458126"/>
                    <a:gd name="connsiteY16" fmla="*/ 678873 h 845127"/>
                    <a:gd name="connsiteX17" fmla="*/ 110837 w 458126"/>
                    <a:gd name="connsiteY17" fmla="*/ 595746 h 845127"/>
                    <a:gd name="connsiteX18" fmla="*/ 110837 w 458126"/>
                    <a:gd name="connsiteY18" fmla="*/ 595746 h 845127"/>
                    <a:gd name="connsiteX19" fmla="*/ 55419 w 458126"/>
                    <a:gd name="connsiteY19" fmla="*/ 498764 h 845127"/>
                    <a:gd name="connsiteX20" fmla="*/ 27709 w 458126"/>
                    <a:gd name="connsiteY20" fmla="*/ 443346 h 845127"/>
                    <a:gd name="connsiteX21" fmla="*/ 27709 w 458126"/>
                    <a:gd name="connsiteY21" fmla="*/ 443346 h 845127"/>
                    <a:gd name="connsiteX22" fmla="*/ 0 w 458126"/>
                    <a:gd name="connsiteY22" fmla="*/ 304800 h 845127"/>
                    <a:gd name="connsiteX23" fmla="*/ 0 w 458126"/>
                    <a:gd name="connsiteY23" fmla="*/ 249382 h 845127"/>
                    <a:gd name="connsiteX24" fmla="*/ 13855 w 458126"/>
                    <a:gd name="connsiteY24" fmla="*/ 207818 h 845127"/>
                    <a:gd name="connsiteX25" fmla="*/ 69273 w 458126"/>
                    <a:gd name="connsiteY25" fmla="*/ 193964 h 845127"/>
                    <a:gd name="connsiteX26" fmla="*/ 96982 w 458126"/>
                    <a:gd name="connsiteY26" fmla="*/ 152400 h 845127"/>
                    <a:gd name="connsiteX27" fmla="*/ 96982 w 458126"/>
                    <a:gd name="connsiteY27" fmla="*/ 110837 h 845127"/>
                    <a:gd name="connsiteX28" fmla="*/ 110837 w 458126"/>
                    <a:gd name="connsiteY28" fmla="*/ 27709 h 845127"/>
                    <a:gd name="connsiteX0" fmla="*/ 110837 w 458126"/>
                    <a:gd name="connsiteY0" fmla="*/ 27709 h 845127"/>
                    <a:gd name="connsiteX1" fmla="*/ 207819 w 458126"/>
                    <a:gd name="connsiteY1" fmla="*/ 0 h 845127"/>
                    <a:gd name="connsiteX2" fmla="*/ 290946 w 458126"/>
                    <a:gd name="connsiteY2" fmla="*/ 0 h 845127"/>
                    <a:gd name="connsiteX3" fmla="*/ 374073 w 458126"/>
                    <a:gd name="connsiteY3" fmla="*/ 55418 h 845127"/>
                    <a:gd name="connsiteX4" fmla="*/ 443346 w 458126"/>
                    <a:gd name="connsiteY4" fmla="*/ 180109 h 845127"/>
                    <a:gd name="connsiteX5" fmla="*/ 457200 w 458126"/>
                    <a:gd name="connsiteY5" fmla="*/ 290946 h 845127"/>
                    <a:gd name="connsiteX6" fmla="*/ 401782 w 458126"/>
                    <a:gd name="connsiteY6" fmla="*/ 346364 h 845127"/>
                    <a:gd name="connsiteX7" fmla="*/ 457201 w 458126"/>
                    <a:gd name="connsiteY7" fmla="*/ 471055 h 845127"/>
                    <a:gd name="connsiteX8" fmla="*/ 401782 w 458126"/>
                    <a:gd name="connsiteY8" fmla="*/ 512618 h 845127"/>
                    <a:gd name="connsiteX9" fmla="*/ 374073 w 458126"/>
                    <a:gd name="connsiteY9" fmla="*/ 568037 h 845127"/>
                    <a:gd name="connsiteX10" fmla="*/ 374073 w 458126"/>
                    <a:gd name="connsiteY10" fmla="*/ 623455 h 845127"/>
                    <a:gd name="connsiteX11" fmla="*/ 360219 w 458126"/>
                    <a:gd name="connsiteY11" fmla="*/ 692727 h 845127"/>
                    <a:gd name="connsiteX12" fmla="*/ 360219 w 458126"/>
                    <a:gd name="connsiteY12" fmla="*/ 789709 h 845127"/>
                    <a:gd name="connsiteX13" fmla="*/ 318655 w 458126"/>
                    <a:gd name="connsiteY13" fmla="*/ 845127 h 845127"/>
                    <a:gd name="connsiteX14" fmla="*/ 235528 w 458126"/>
                    <a:gd name="connsiteY14" fmla="*/ 817418 h 845127"/>
                    <a:gd name="connsiteX15" fmla="*/ 166255 w 458126"/>
                    <a:gd name="connsiteY15" fmla="*/ 748146 h 845127"/>
                    <a:gd name="connsiteX16" fmla="*/ 124691 w 458126"/>
                    <a:gd name="connsiteY16" fmla="*/ 678873 h 845127"/>
                    <a:gd name="connsiteX17" fmla="*/ 110837 w 458126"/>
                    <a:gd name="connsiteY17" fmla="*/ 595746 h 845127"/>
                    <a:gd name="connsiteX18" fmla="*/ 110837 w 458126"/>
                    <a:gd name="connsiteY18" fmla="*/ 595746 h 845127"/>
                    <a:gd name="connsiteX19" fmla="*/ 55419 w 458126"/>
                    <a:gd name="connsiteY19" fmla="*/ 498764 h 845127"/>
                    <a:gd name="connsiteX20" fmla="*/ 27709 w 458126"/>
                    <a:gd name="connsiteY20" fmla="*/ 443346 h 845127"/>
                    <a:gd name="connsiteX21" fmla="*/ 27709 w 458126"/>
                    <a:gd name="connsiteY21" fmla="*/ 443346 h 845127"/>
                    <a:gd name="connsiteX22" fmla="*/ 0 w 458126"/>
                    <a:gd name="connsiteY22" fmla="*/ 304800 h 845127"/>
                    <a:gd name="connsiteX23" fmla="*/ 0 w 458126"/>
                    <a:gd name="connsiteY23" fmla="*/ 249382 h 845127"/>
                    <a:gd name="connsiteX24" fmla="*/ 13855 w 458126"/>
                    <a:gd name="connsiteY24" fmla="*/ 207818 h 845127"/>
                    <a:gd name="connsiteX25" fmla="*/ 69273 w 458126"/>
                    <a:gd name="connsiteY25" fmla="*/ 193964 h 845127"/>
                    <a:gd name="connsiteX26" fmla="*/ 96982 w 458126"/>
                    <a:gd name="connsiteY26" fmla="*/ 152400 h 845127"/>
                    <a:gd name="connsiteX27" fmla="*/ 96982 w 458126"/>
                    <a:gd name="connsiteY27" fmla="*/ 110837 h 845127"/>
                    <a:gd name="connsiteX28" fmla="*/ 110837 w 458126"/>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01782 w 457201"/>
                    <a:gd name="connsiteY8" fmla="*/ 512618 h 845127"/>
                    <a:gd name="connsiteX9" fmla="*/ 374073 w 457201"/>
                    <a:gd name="connsiteY9" fmla="*/ 568037 h 845127"/>
                    <a:gd name="connsiteX10" fmla="*/ 374073 w 457201"/>
                    <a:gd name="connsiteY10" fmla="*/ 623455 h 845127"/>
                    <a:gd name="connsiteX11" fmla="*/ 360219 w 457201"/>
                    <a:gd name="connsiteY11" fmla="*/ 692727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01782 w 457201"/>
                    <a:gd name="connsiteY8" fmla="*/ 512618 h 845127"/>
                    <a:gd name="connsiteX9" fmla="*/ 374073 w 457201"/>
                    <a:gd name="connsiteY9" fmla="*/ 568037 h 845127"/>
                    <a:gd name="connsiteX10" fmla="*/ 374073 w 457201"/>
                    <a:gd name="connsiteY10" fmla="*/ 623455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01782 w 457201"/>
                    <a:gd name="connsiteY8" fmla="*/ 512618 h 845127"/>
                    <a:gd name="connsiteX9" fmla="*/ 443346 w 457201"/>
                    <a:gd name="connsiteY9" fmla="*/ 609600 h 845127"/>
                    <a:gd name="connsiteX10" fmla="*/ 374073 w 457201"/>
                    <a:gd name="connsiteY10" fmla="*/ 623455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374073 w 457201"/>
                    <a:gd name="connsiteY10" fmla="*/ 623455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443346 w 457201"/>
                    <a:gd name="connsiteY10" fmla="*/ 665019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443346 w 457201"/>
                    <a:gd name="connsiteY10" fmla="*/ 665019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55419 w 457201"/>
                    <a:gd name="connsiteY26" fmla="*/ 124691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443346 w 457201"/>
                    <a:gd name="connsiteY10" fmla="*/ 665019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27710 w 457201"/>
                    <a:gd name="connsiteY25" fmla="*/ 193964 h 845127"/>
                    <a:gd name="connsiteX26" fmla="*/ 55419 w 457201"/>
                    <a:gd name="connsiteY26" fmla="*/ 124691 h 845127"/>
                    <a:gd name="connsiteX27" fmla="*/ 96982 w 457201"/>
                    <a:gd name="connsiteY27" fmla="*/ 110837 h 845127"/>
                    <a:gd name="connsiteX28" fmla="*/ 110837 w 457201"/>
                    <a:gd name="connsiteY28" fmla="*/ 27709 h 845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57201" h="845127">
                      <a:moveTo>
                        <a:pt x="110837" y="27709"/>
                      </a:moveTo>
                      <a:lnTo>
                        <a:pt x="207819" y="0"/>
                      </a:lnTo>
                      <a:lnTo>
                        <a:pt x="290946" y="0"/>
                      </a:lnTo>
                      <a:lnTo>
                        <a:pt x="374073" y="55418"/>
                      </a:lnTo>
                      <a:lnTo>
                        <a:pt x="443346" y="180109"/>
                      </a:lnTo>
                      <a:cubicBezTo>
                        <a:pt x="429491" y="207818"/>
                        <a:pt x="457200" y="260928"/>
                        <a:pt x="457200" y="290946"/>
                      </a:cubicBezTo>
                      <a:cubicBezTo>
                        <a:pt x="457200" y="320964"/>
                        <a:pt x="443346" y="332509"/>
                        <a:pt x="443346" y="360218"/>
                      </a:cubicBezTo>
                      <a:lnTo>
                        <a:pt x="457201" y="471055"/>
                      </a:lnTo>
                      <a:lnTo>
                        <a:pt x="443346" y="526473"/>
                      </a:lnTo>
                      <a:lnTo>
                        <a:pt x="443346" y="609600"/>
                      </a:lnTo>
                      <a:lnTo>
                        <a:pt x="443346" y="665019"/>
                      </a:lnTo>
                      <a:lnTo>
                        <a:pt x="401782" y="706581"/>
                      </a:lnTo>
                      <a:lnTo>
                        <a:pt x="360219" y="789709"/>
                      </a:lnTo>
                      <a:lnTo>
                        <a:pt x="318655" y="845127"/>
                      </a:lnTo>
                      <a:lnTo>
                        <a:pt x="235528" y="817418"/>
                      </a:lnTo>
                      <a:lnTo>
                        <a:pt x="166255" y="748146"/>
                      </a:lnTo>
                      <a:lnTo>
                        <a:pt x="124691" y="678873"/>
                      </a:lnTo>
                      <a:lnTo>
                        <a:pt x="110837" y="595746"/>
                      </a:lnTo>
                      <a:lnTo>
                        <a:pt x="110837" y="595746"/>
                      </a:lnTo>
                      <a:lnTo>
                        <a:pt x="55419" y="498764"/>
                      </a:lnTo>
                      <a:lnTo>
                        <a:pt x="27709" y="443346"/>
                      </a:lnTo>
                      <a:lnTo>
                        <a:pt x="27709" y="443346"/>
                      </a:lnTo>
                      <a:lnTo>
                        <a:pt x="0" y="304800"/>
                      </a:lnTo>
                      <a:lnTo>
                        <a:pt x="0" y="249382"/>
                      </a:lnTo>
                      <a:lnTo>
                        <a:pt x="13855" y="207818"/>
                      </a:lnTo>
                      <a:lnTo>
                        <a:pt x="27710" y="193964"/>
                      </a:lnTo>
                      <a:lnTo>
                        <a:pt x="55419" y="124691"/>
                      </a:lnTo>
                      <a:lnTo>
                        <a:pt x="96982" y="110837"/>
                      </a:lnTo>
                      <a:lnTo>
                        <a:pt x="110837" y="27709"/>
                      </a:lnTo>
                      <a:close/>
                    </a:path>
                  </a:pathLst>
                </a:custGeom>
                <a:solidFill>
                  <a:srgbClr val="F79646">
                    <a:lumMod val="40000"/>
                    <a:lumOff val="60000"/>
                  </a:srgbClr>
                </a:solidFill>
                <a:ln w="25400" cap="flat" cmpd="sng" algn="ctr">
                  <a:solidFill>
                    <a:srgbClr val="642F04"/>
                  </a:solidFill>
                  <a:prstDash val="solid"/>
                </a:ln>
                <a:effectLst/>
              </p:spPr>
              <p:txBody>
                <a:bodyPr rtlCol="0" anchor="ctr"/>
                <a:lstStyle/>
                <a:p>
                  <a:pPr algn="ctr">
                    <a:defRPr/>
                  </a:pPr>
                  <a:endParaRPr lang="fr-FR" kern="0">
                    <a:solidFill>
                      <a:prstClr val="white"/>
                    </a:solidFill>
                  </a:endParaRPr>
                </a:p>
              </p:txBody>
            </p:sp>
            <p:grpSp>
              <p:nvGrpSpPr>
                <p:cNvPr id="58" name="Groupe 57"/>
                <p:cNvGrpSpPr/>
                <p:nvPr/>
              </p:nvGrpSpPr>
              <p:grpSpPr>
                <a:xfrm>
                  <a:off x="5030338" y="524863"/>
                  <a:ext cx="388800" cy="662530"/>
                  <a:chOff x="6509651" y="4251478"/>
                  <a:chExt cx="388800" cy="662530"/>
                </a:xfrm>
              </p:grpSpPr>
              <p:sp>
                <p:nvSpPr>
                  <p:cNvPr id="70" name="Forme libre 69"/>
                  <p:cNvSpPr>
                    <a:spLocks noChangeAspect="1"/>
                  </p:cNvSpPr>
                  <p:nvPr/>
                </p:nvSpPr>
                <p:spPr>
                  <a:xfrm>
                    <a:off x="6509651" y="4251478"/>
                    <a:ext cx="388800" cy="662530"/>
                  </a:xfrm>
                  <a:custGeom>
                    <a:avLst/>
                    <a:gdLst>
                      <a:gd name="connsiteX0" fmla="*/ 110837 w 415637"/>
                      <a:gd name="connsiteY0" fmla="*/ 27709 h 845127"/>
                      <a:gd name="connsiteX1" fmla="*/ 207819 w 415637"/>
                      <a:gd name="connsiteY1" fmla="*/ 0 h 845127"/>
                      <a:gd name="connsiteX2" fmla="*/ 290946 w 415637"/>
                      <a:gd name="connsiteY2" fmla="*/ 0 h 845127"/>
                      <a:gd name="connsiteX3" fmla="*/ 374073 w 415637"/>
                      <a:gd name="connsiteY3" fmla="*/ 55418 h 845127"/>
                      <a:gd name="connsiteX4" fmla="*/ 401782 w 415637"/>
                      <a:gd name="connsiteY4" fmla="*/ 180109 h 845127"/>
                      <a:gd name="connsiteX5" fmla="*/ 401782 w 415637"/>
                      <a:gd name="connsiteY5" fmla="*/ 263237 h 845127"/>
                      <a:gd name="connsiteX6" fmla="*/ 401782 w 415637"/>
                      <a:gd name="connsiteY6" fmla="*/ 346364 h 845127"/>
                      <a:gd name="connsiteX7" fmla="*/ 415637 w 415637"/>
                      <a:gd name="connsiteY7" fmla="*/ 429491 h 845127"/>
                      <a:gd name="connsiteX8" fmla="*/ 401782 w 415637"/>
                      <a:gd name="connsiteY8" fmla="*/ 512618 h 845127"/>
                      <a:gd name="connsiteX9" fmla="*/ 374073 w 415637"/>
                      <a:gd name="connsiteY9" fmla="*/ 568037 h 845127"/>
                      <a:gd name="connsiteX10" fmla="*/ 374073 w 415637"/>
                      <a:gd name="connsiteY10" fmla="*/ 623455 h 845127"/>
                      <a:gd name="connsiteX11" fmla="*/ 360219 w 415637"/>
                      <a:gd name="connsiteY11" fmla="*/ 692727 h 845127"/>
                      <a:gd name="connsiteX12" fmla="*/ 360219 w 415637"/>
                      <a:gd name="connsiteY12" fmla="*/ 789709 h 845127"/>
                      <a:gd name="connsiteX13" fmla="*/ 318655 w 415637"/>
                      <a:gd name="connsiteY13" fmla="*/ 845127 h 845127"/>
                      <a:gd name="connsiteX14" fmla="*/ 235528 w 415637"/>
                      <a:gd name="connsiteY14" fmla="*/ 817418 h 845127"/>
                      <a:gd name="connsiteX15" fmla="*/ 166255 w 415637"/>
                      <a:gd name="connsiteY15" fmla="*/ 748146 h 845127"/>
                      <a:gd name="connsiteX16" fmla="*/ 124691 w 415637"/>
                      <a:gd name="connsiteY16" fmla="*/ 678873 h 845127"/>
                      <a:gd name="connsiteX17" fmla="*/ 110837 w 415637"/>
                      <a:gd name="connsiteY17" fmla="*/ 595746 h 845127"/>
                      <a:gd name="connsiteX18" fmla="*/ 110837 w 415637"/>
                      <a:gd name="connsiteY18" fmla="*/ 595746 h 845127"/>
                      <a:gd name="connsiteX19" fmla="*/ 55419 w 415637"/>
                      <a:gd name="connsiteY19" fmla="*/ 498764 h 845127"/>
                      <a:gd name="connsiteX20" fmla="*/ 27709 w 415637"/>
                      <a:gd name="connsiteY20" fmla="*/ 443346 h 845127"/>
                      <a:gd name="connsiteX21" fmla="*/ 27709 w 415637"/>
                      <a:gd name="connsiteY21" fmla="*/ 443346 h 845127"/>
                      <a:gd name="connsiteX22" fmla="*/ 0 w 415637"/>
                      <a:gd name="connsiteY22" fmla="*/ 304800 h 845127"/>
                      <a:gd name="connsiteX23" fmla="*/ 0 w 415637"/>
                      <a:gd name="connsiteY23" fmla="*/ 249382 h 845127"/>
                      <a:gd name="connsiteX24" fmla="*/ 13855 w 415637"/>
                      <a:gd name="connsiteY24" fmla="*/ 207818 h 845127"/>
                      <a:gd name="connsiteX25" fmla="*/ 69273 w 415637"/>
                      <a:gd name="connsiteY25" fmla="*/ 193964 h 845127"/>
                      <a:gd name="connsiteX26" fmla="*/ 96982 w 415637"/>
                      <a:gd name="connsiteY26" fmla="*/ 152400 h 845127"/>
                      <a:gd name="connsiteX27" fmla="*/ 96982 w 415637"/>
                      <a:gd name="connsiteY27" fmla="*/ 110837 h 845127"/>
                      <a:gd name="connsiteX28" fmla="*/ 110837 w 415637"/>
                      <a:gd name="connsiteY28" fmla="*/ 27709 h 845127"/>
                      <a:gd name="connsiteX0" fmla="*/ 110837 w 443346"/>
                      <a:gd name="connsiteY0" fmla="*/ 27709 h 845127"/>
                      <a:gd name="connsiteX1" fmla="*/ 207819 w 443346"/>
                      <a:gd name="connsiteY1" fmla="*/ 0 h 845127"/>
                      <a:gd name="connsiteX2" fmla="*/ 290946 w 443346"/>
                      <a:gd name="connsiteY2" fmla="*/ 0 h 845127"/>
                      <a:gd name="connsiteX3" fmla="*/ 374073 w 443346"/>
                      <a:gd name="connsiteY3" fmla="*/ 55418 h 845127"/>
                      <a:gd name="connsiteX4" fmla="*/ 443346 w 443346"/>
                      <a:gd name="connsiteY4" fmla="*/ 180109 h 845127"/>
                      <a:gd name="connsiteX5" fmla="*/ 401782 w 443346"/>
                      <a:gd name="connsiteY5" fmla="*/ 263237 h 845127"/>
                      <a:gd name="connsiteX6" fmla="*/ 401782 w 443346"/>
                      <a:gd name="connsiteY6" fmla="*/ 346364 h 845127"/>
                      <a:gd name="connsiteX7" fmla="*/ 415637 w 443346"/>
                      <a:gd name="connsiteY7" fmla="*/ 429491 h 845127"/>
                      <a:gd name="connsiteX8" fmla="*/ 401782 w 443346"/>
                      <a:gd name="connsiteY8" fmla="*/ 512618 h 845127"/>
                      <a:gd name="connsiteX9" fmla="*/ 374073 w 443346"/>
                      <a:gd name="connsiteY9" fmla="*/ 568037 h 845127"/>
                      <a:gd name="connsiteX10" fmla="*/ 374073 w 443346"/>
                      <a:gd name="connsiteY10" fmla="*/ 623455 h 845127"/>
                      <a:gd name="connsiteX11" fmla="*/ 360219 w 443346"/>
                      <a:gd name="connsiteY11" fmla="*/ 692727 h 845127"/>
                      <a:gd name="connsiteX12" fmla="*/ 360219 w 443346"/>
                      <a:gd name="connsiteY12" fmla="*/ 789709 h 845127"/>
                      <a:gd name="connsiteX13" fmla="*/ 318655 w 443346"/>
                      <a:gd name="connsiteY13" fmla="*/ 845127 h 845127"/>
                      <a:gd name="connsiteX14" fmla="*/ 235528 w 443346"/>
                      <a:gd name="connsiteY14" fmla="*/ 817418 h 845127"/>
                      <a:gd name="connsiteX15" fmla="*/ 166255 w 443346"/>
                      <a:gd name="connsiteY15" fmla="*/ 748146 h 845127"/>
                      <a:gd name="connsiteX16" fmla="*/ 124691 w 443346"/>
                      <a:gd name="connsiteY16" fmla="*/ 678873 h 845127"/>
                      <a:gd name="connsiteX17" fmla="*/ 110837 w 443346"/>
                      <a:gd name="connsiteY17" fmla="*/ 595746 h 845127"/>
                      <a:gd name="connsiteX18" fmla="*/ 110837 w 443346"/>
                      <a:gd name="connsiteY18" fmla="*/ 595746 h 845127"/>
                      <a:gd name="connsiteX19" fmla="*/ 55419 w 443346"/>
                      <a:gd name="connsiteY19" fmla="*/ 498764 h 845127"/>
                      <a:gd name="connsiteX20" fmla="*/ 27709 w 443346"/>
                      <a:gd name="connsiteY20" fmla="*/ 443346 h 845127"/>
                      <a:gd name="connsiteX21" fmla="*/ 27709 w 443346"/>
                      <a:gd name="connsiteY21" fmla="*/ 443346 h 845127"/>
                      <a:gd name="connsiteX22" fmla="*/ 0 w 443346"/>
                      <a:gd name="connsiteY22" fmla="*/ 304800 h 845127"/>
                      <a:gd name="connsiteX23" fmla="*/ 0 w 443346"/>
                      <a:gd name="connsiteY23" fmla="*/ 249382 h 845127"/>
                      <a:gd name="connsiteX24" fmla="*/ 13855 w 443346"/>
                      <a:gd name="connsiteY24" fmla="*/ 207818 h 845127"/>
                      <a:gd name="connsiteX25" fmla="*/ 69273 w 443346"/>
                      <a:gd name="connsiteY25" fmla="*/ 193964 h 845127"/>
                      <a:gd name="connsiteX26" fmla="*/ 96982 w 443346"/>
                      <a:gd name="connsiteY26" fmla="*/ 152400 h 845127"/>
                      <a:gd name="connsiteX27" fmla="*/ 96982 w 443346"/>
                      <a:gd name="connsiteY27" fmla="*/ 110837 h 845127"/>
                      <a:gd name="connsiteX28" fmla="*/ 110837 w 443346"/>
                      <a:gd name="connsiteY28" fmla="*/ 27709 h 845127"/>
                      <a:gd name="connsiteX0" fmla="*/ 110837 w 458126"/>
                      <a:gd name="connsiteY0" fmla="*/ 27709 h 845127"/>
                      <a:gd name="connsiteX1" fmla="*/ 207819 w 458126"/>
                      <a:gd name="connsiteY1" fmla="*/ 0 h 845127"/>
                      <a:gd name="connsiteX2" fmla="*/ 290946 w 458126"/>
                      <a:gd name="connsiteY2" fmla="*/ 0 h 845127"/>
                      <a:gd name="connsiteX3" fmla="*/ 374073 w 458126"/>
                      <a:gd name="connsiteY3" fmla="*/ 55418 h 845127"/>
                      <a:gd name="connsiteX4" fmla="*/ 443346 w 458126"/>
                      <a:gd name="connsiteY4" fmla="*/ 180109 h 845127"/>
                      <a:gd name="connsiteX5" fmla="*/ 457200 w 458126"/>
                      <a:gd name="connsiteY5" fmla="*/ 290946 h 845127"/>
                      <a:gd name="connsiteX6" fmla="*/ 401782 w 458126"/>
                      <a:gd name="connsiteY6" fmla="*/ 346364 h 845127"/>
                      <a:gd name="connsiteX7" fmla="*/ 415637 w 458126"/>
                      <a:gd name="connsiteY7" fmla="*/ 429491 h 845127"/>
                      <a:gd name="connsiteX8" fmla="*/ 401782 w 458126"/>
                      <a:gd name="connsiteY8" fmla="*/ 512618 h 845127"/>
                      <a:gd name="connsiteX9" fmla="*/ 374073 w 458126"/>
                      <a:gd name="connsiteY9" fmla="*/ 568037 h 845127"/>
                      <a:gd name="connsiteX10" fmla="*/ 374073 w 458126"/>
                      <a:gd name="connsiteY10" fmla="*/ 623455 h 845127"/>
                      <a:gd name="connsiteX11" fmla="*/ 360219 w 458126"/>
                      <a:gd name="connsiteY11" fmla="*/ 692727 h 845127"/>
                      <a:gd name="connsiteX12" fmla="*/ 360219 w 458126"/>
                      <a:gd name="connsiteY12" fmla="*/ 789709 h 845127"/>
                      <a:gd name="connsiteX13" fmla="*/ 318655 w 458126"/>
                      <a:gd name="connsiteY13" fmla="*/ 845127 h 845127"/>
                      <a:gd name="connsiteX14" fmla="*/ 235528 w 458126"/>
                      <a:gd name="connsiteY14" fmla="*/ 817418 h 845127"/>
                      <a:gd name="connsiteX15" fmla="*/ 166255 w 458126"/>
                      <a:gd name="connsiteY15" fmla="*/ 748146 h 845127"/>
                      <a:gd name="connsiteX16" fmla="*/ 124691 w 458126"/>
                      <a:gd name="connsiteY16" fmla="*/ 678873 h 845127"/>
                      <a:gd name="connsiteX17" fmla="*/ 110837 w 458126"/>
                      <a:gd name="connsiteY17" fmla="*/ 595746 h 845127"/>
                      <a:gd name="connsiteX18" fmla="*/ 110837 w 458126"/>
                      <a:gd name="connsiteY18" fmla="*/ 595746 h 845127"/>
                      <a:gd name="connsiteX19" fmla="*/ 55419 w 458126"/>
                      <a:gd name="connsiteY19" fmla="*/ 498764 h 845127"/>
                      <a:gd name="connsiteX20" fmla="*/ 27709 w 458126"/>
                      <a:gd name="connsiteY20" fmla="*/ 443346 h 845127"/>
                      <a:gd name="connsiteX21" fmla="*/ 27709 w 458126"/>
                      <a:gd name="connsiteY21" fmla="*/ 443346 h 845127"/>
                      <a:gd name="connsiteX22" fmla="*/ 0 w 458126"/>
                      <a:gd name="connsiteY22" fmla="*/ 304800 h 845127"/>
                      <a:gd name="connsiteX23" fmla="*/ 0 w 458126"/>
                      <a:gd name="connsiteY23" fmla="*/ 249382 h 845127"/>
                      <a:gd name="connsiteX24" fmla="*/ 13855 w 458126"/>
                      <a:gd name="connsiteY24" fmla="*/ 207818 h 845127"/>
                      <a:gd name="connsiteX25" fmla="*/ 69273 w 458126"/>
                      <a:gd name="connsiteY25" fmla="*/ 193964 h 845127"/>
                      <a:gd name="connsiteX26" fmla="*/ 96982 w 458126"/>
                      <a:gd name="connsiteY26" fmla="*/ 152400 h 845127"/>
                      <a:gd name="connsiteX27" fmla="*/ 96982 w 458126"/>
                      <a:gd name="connsiteY27" fmla="*/ 110837 h 845127"/>
                      <a:gd name="connsiteX28" fmla="*/ 110837 w 458126"/>
                      <a:gd name="connsiteY28" fmla="*/ 27709 h 845127"/>
                      <a:gd name="connsiteX0" fmla="*/ 110837 w 458126"/>
                      <a:gd name="connsiteY0" fmla="*/ 27709 h 845127"/>
                      <a:gd name="connsiteX1" fmla="*/ 207819 w 458126"/>
                      <a:gd name="connsiteY1" fmla="*/ 0 h 845127"/>
                      <a:gd name="connsiteX2" fmla="*/ 290946 w 458126"/>
                      <a:gd name="connsiteY2" fmla="*/ 0 h 845127"/>
                      <a:gd name="connsiteX3" fmla="*/ 374073 w 458126"/>
                      <a:gd name="connsiteY3" fmla="*/ 55418 h 845127"/>
                      <a:gd name="connsiteX4" fmla="*/ 443346 w 458126"/>
                      <a:gd name="connsiteY4" fmla="*/ 180109 h 845127"/>
                      <a:gd name="connsiteX5" fmla="*/ 457200 w 458126"/>
                      <a:gd name="connsiteY5" fmla="*/ 290946 h 845127"/>
                      <a:gd name="connsiteX6" fmla="*/ 401782 w 458126"/>
                      <a:gd name="connsiteY6" fmla="*/ 346364 h 845127"/>
                      <a:gd name="connsiteX7" fmla="*/ 457201 w 458126"/>
                      <a:gd name="connsiteY7" fmla="*/ 471055 h 845127"/>
                      <a:gd name="connsiteX8" fmla="*/ 401782 w 458126"/>
                      <a:gd name="connsiteY8" fmla="*/ 512618 h 845127"/>
                      <a:gd name="connsiteX9" fmla="*/ 374073 w 458126"/>
                      <a:gd name="connsiteY9" fmla="*/ 568037 h 845127"/>
                      <a:gd name="connsiteX10" fmla="*/ 374073 w 458126"/>
                      <a:gd name="connsiteY10" fmla="*/ 623455 h 845127"/>
                      <a:gd name="connsiteX11" fmla="*/ 360219 w 458126"/>
                      <a:gd name="connsiteY11" fmla="*/ 692727 h 845127"/>
                      <a:gd name="connsiteX12" fmla="*/ 360219 w 458126"/>
                      <a:gd name="connsiteY12" fmla="*/ 789709 h 845127"/>
                      <a:gd name="connsiteX13" fmla="*/ 318655 w 458126"/>
                      <a:gd name="connsiteY13" fmla="*/ 845127 h 845127"/>
                      <a:gd name="connsiteX14" fmla="*/ 235528 w 458126"/>
                      <a:gd name="connsiteY14" fmla="*/ 817418 h 845127"/>
                      <a:gd name="connsiteX15" fmla="*/ 166255 w 458126"/>
                      <a:gd name="connsiteY15" fmla="*/ 748146 h 845127"/>
                      <a:gd name="connsiteX16" fmla="*/ 124691 w 458126"/>
                      <a:gd name="connsiteY16" fmla="*/ 678873 h 845127"/>
                      <a:gd name="connsiteX17" fmla="*/ 110837 w 458126"/>
                      <a:gd name="connsiteY17" fmla="*/ 595746 h 845127"/>
                      <a:gd name="connsiteX18" fmla="*/ 110837 w 458126"/>
                      <a:gd name="connsiteY18" fmla="*/ 595746 h 845127"/>
                      <a:gd name="connsiteX19" fmla="*/ 55419 w 458126"/>
                      <a:gd name="connsiteY19" fmla="*/ 498764 h 845127"/>
                      <a:gd name="connsiteX20" fmla="*/ 27709 w 458126"/>
                      <a:gd name="connsiteY20" fmla="*/ 443346 h 845127"/>
                      <a:gd name="connsiteX21" fmla="*/ 27709 w 458126"/>
                      <a:gd name="connsiteY21" fmla="*/ 443346 h 845127"/>
                      <a:gd name="connsiteX22" fmla="*/ 0 w 458126"/>
                      <a:gd name="connsiteY22" fmla="*/ 304800 h 845127"/>
                      <a:gd name="connsiteX23" fmla="*/ 0 w 458126"/>
                      <a:gd name="connsiteY23" fmla="*/ 249382 h 845127"/>
                      <a:gd name="connsiteX24" fmla="*/ 13855 w 458126"/>
                      <a:gd name="connsiteY24" fmla="*/ 207818 h 845127"/>
                      <a:gd name="connsiteX25" fmla="*/ 69273 w 458126"/>
                      <a:gd name="connsiteY25" fmla="*/ 193964 h 845127"/>
                      <a:gd name="connsiteX26" fmla="*/ 96982 w 458126"/>
                      <a:gd name="connsiteY26" fmla="*/ 152400 h 845127"/>
                      <a:gd name="connsiteX27" fmla="*/ 96982 w 458126"/>
                      <a:gd name="connsiteY27" fmla="*/ 110837 h 845127"/>
                      <a:gd name="connsiteX28" fmla="*/ 110837 w 458126"/>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01782 w 457201"/>
                      <a:gd name="connsiteY8" fmla="*/ 512618 h 845127"/>
                      <a:gd name="connsiteX9" fmla="*/ 374073 w 457201"/>
                      <a:gd name="connsiteY9" fmla="*/ 568037 h 845127"/>
                      <a:gd name="connsiteX10" fmla="*/ 374073 w 457201"/>
                      <a:gd name="connsiteY10" fmla="*/ 623455 h 845127"/>
                      <a:gd name="connsiteX11" fmla="*/ 360219 w 457201"/>
                      <a:gd name="connsiteY11" fmla="*/ 692727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01782 w 457201"/>
                      <a:gd name="connsiteY8" fmla="*/ 512618 h 845127"/>
                      <a:gd name="connsiteX9" fmla="*/ 374073 w 457201"/>
                      <a:gd name="connsiteY9" fmla="*/ 568037 h 845127"/>
                      <a:gd name="connsiteX10" fmla="*/ 374073 w 457201"/>
                      <a:gd name="connsiteY10" fmla="*/ 623455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01782 w 457201"/>
                      <a:gd name="connsiteY8" fmla="*/ 512618 h 845127"/>
                      <a:gd name="connsiteX9" fmla="*/ 443346 w 457201"/>
                      <a:gd name="connsiteY9" fmla="*/ 609600 h 845127"/>
                      <a:gd name="connsiteX10" fmla="*/ 374073 w 457201"/>
                      <a:gd name="connsiteY10" fmla="*/ 623455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374073 w 457201"/>
                      <a:gd name="connsiteY10" fmla="*/ 623455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443346 w 457201"/>
                      <a:gd name="connsiteY10" fmla="*/ 665019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443346 w 457201"/>
                      <a:gd name="connsiteY10" fmla="*/ 665019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55419 w 457201"/>
                      <a:gd name="connsiteY26" fmla="*/ 124691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443346 w 457201"/>
                      <a:gd name="connsiteY10" fmla="*/ 665019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27710 w 457201"/>
                      <a:gd name="connsiteY25" fmla="*/ 193964 h 845127"/>
                      <a:gd name="connsiteX26" fmla="*/ 55419 w 457201"/>
                      <a:gd name="connsiteY26" fmla="*/ 124691 h 845127"/>
                      <a:gd name="connsiteX27" fmla="*/ 96982 w 457201"/>
                      <a:gd name="connsiteY27" fmla="*/ 110837 h 845127"/>
                      <a:gd name="connsiteX28" fmla="*/ 110837 w 457201"/>
                      <a:gd name="connsiteY28" fmla="*/ 27709 h 845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57201" h="845127">
                        <a:moveTo>
                          <a:pt x="110837" y="27709"/>
                        </a:moveTo>
                        <a:lnTo>
                          <a:pt x="207819" y="0"/>
                        </a:lnTo>
                        <a:lnTo>
                          <a:pt x="290946" y="0"/>
                        </a:lnTo>
                        <a:lnTo>
                          <a:pt x="374073" y="55418"/>
                        </a:lnTo>
                        <a:lnTo>
                          <a:pt x="443346" y="180109"/>
                        </a:lnTo>
                        <a:cubicBezTo>
                          <a:pt x="429491" y="207818"/>
                          <a:pt x="457200" y="260928"/>
                          <a:pt x="457200" y="290946"/>
                        </a:cubicBezTo>
                        <a:cubicBezTo>
                          <a:pt x="457200" y="320964"/>
                          <a:pt x="443346" y="332509"/>
                          <a:pt x="443346" y="360218"/>
                        </a:cubicBezTo>
                        <a:lnTo>
                          <a:pt x="457201" y="471055"/>
                        </a:lnTo>
                        <a:lnTo>
                          <a:pt x="443346" y="526473"/>
                        </a:lnTo>
                        <a:lnTo>
                          <a:pt x="443346" y="609600"/>
                        </a:lnTo>
                        <a:lnTo>
                          <a:pt x="443346" y="665019"/>
                        </a:lnTo>
                        <a:lnTo>
                          <a:pt x="401782" y="706581"/>
                        </a:lnTo>
                        <a:lnTo>
                          <a:pt x="360219" y="789709"/>
                        </a:lnTo>
                        <a:lnTo>
                          <a:pt x="318655" y="845127"/>
                        </a:lnTo>
                        <a:lnTo>
                          <a:pt x="235528" y="817418"/>
                        </a:lnTo>
                        <a:lnTo>
                          <a:pt x="166255" y="748146"/>
                        </a:lnTo>
                        <a:lnTo>
                          <a:pt x="124691" y="678873"/>
                        </a:lnTo>
                        <a:lnTo>
                          <a:pt x="110837" y="595746"/>
                        </a:lnTo>
                        <a:lnTo>
                          <a:pt x="110837" y="595746"/>
                        </a:lnTo>
                        <a:lnTo>
                          <a:pt x="55419" y="498764"/>
                        </a:lnTo>
                        <a:lnTo>
                          <a:pt x="27709" y="443346"/>
                        </a:lnTo>
                        <a:lnTo>
                          <a:pt x="27709" y="443346"/>
                        </a:lnTo>
                        <a:lnTo>
                          <a:pt x="0" y="304800"/>
                        </a:lnTo>
                        <a:lnTo>
                          <a:pt x="0" y="249382"/>
                        </a:lnTo>
                        <a:lnTo>
                          <a:pt x="13855" y="207818"/>
                        </a:lnTo>
                        <a:lnTo>
                          <a:pt x="27710" y="193964"/>
                        </a:lnTo>
                        <a:lnTo>
                          <a:pt x="55419" y="124691"/>
                        </a:lnTo>
                        <a:lnTo>
                          <a:pt x="96982" y="110837"/>
                        </a:lnTo>
                        <a:lnTo>
                          <a:pt x="110837" y="27709"/>
                        </a:lnTo>
                        <a:close/>
                      </a:path>
                    </a:pathLst>
                  </a:custGeom>
                  <a:solidFill>
                    <a:srgbClr val="F79646">
                      <a:lumMod val="40000"/>
                      <a:lumOff val="60000"/>
                    </a:srgbClr>
                  </a:solidFill>
                  <a:ln w="6350" cap="flat" cmpd="sng" algn="ctr">
                    <a:solidFill>
                      <a:srgbClr val="F79646">
                        <a:lumMod val="75000"/>
                      </a:srgbClr>
                    </a:solidFill>
                    <a:prstDash val="solid"/>
                  </a:ln>
                  <a:effectLst/>
                </p:spPr>
                <p:txBody>
                  <a:bodyPr rtlCol="0" anchor="ctr"/>
                  <a:lstStyle/>
                  <a:p>
                    <a:pPr algn="ctr">
                      <a:defRPr/>
                    </a:pPr>
                    <a:endParaRPr lang="fr-FR" kern="0">
                      <a:solidFill>
                        <a:prstClr val="white"/>
                      </a:solidFill>
                    </a:endParaRPr>
                  </a:p>
                </p:txBody>
              </p:sp>
              <p:sp>
                <p:nvSpPr>
                  <p:cNvPr id="71" name="Forme libre 70"/>
                  <p:cNvSpPr>
                    <a:spLocks noChangeAspect="1"/>
                  </p:cNvSpPr>
                  <p:nvPr/>
                </p:nvSpPr>
                <p:spPr>
                  <a:xfrm>
                    <a:off x="6549745" y="4301315"/>
                    <a:ext cx="308611" cy="562855"/>
                  </a:xfrm>
                  <a:custGeom>
                    <a:avLst/>
                    <a:gdLst>
                      <a:gd name="connsiteX0" fmla="*/ 110837 w 415637"/>
                      <a:gd name="connsiteY0" fmla="*/ 27709 h 845127"/>
                      <a:gd name="connsiteX1" fmla="*/ 207819 w 415637"/>
                      <a:gd name="connsiteY1" fmla="*/ 0 h 845127"/>
                      <a:gd name="connsiteX2" fmla="*/ 290946 w 415637"/>
                      <a:gd name="connsiteY2" fmla="*/ 0 h 845127"/>
                      <a:gd name="connsiteX3" fmla="*/ 374073 w 415637"/>
                      <a:gd name="connsiteY3" fmla="*/ 55418 h 845127"/>
                      <a:gd name="connsiteX4" fmla="*/ 401782 w 415637"/>
                      <a:gd name="connsiteY4" fmla="*/ 180109 h 845127"/>
                      <a:gd name="connsiteX5" fmla="*/ 401782 w 415637"/>
                      <a:gd name="connsiteY5" fmla="*/ 263237 h 845127"/>
                      <a:gd name="connsiteX6" fmla="*/ 401782 w 415637"/>
                      <a:gd name="connsiteY6" fmla="*/ 346364 h 845127"/>
                      <a:gd name="connsiteX7" fmla="*/ 415637 w 415637"/>
                      <a:gd name="connsiteY7" fmla="*/ 429491 h 845127"/>
                      <a:gd name="connsiteX8" fmla="*/ 401782 w 415637"/>
                      <a:gd name="connsiteY8" fmla="*/ 512618 h 845127"/>
                      <a:gd name="connsiteX9" fmla="*/ 374073 w 415637"/>
                      <a:gd name="connsiteY9" fmla="*/ 568037 h 845127"/>
                      <a:gd name="connsiteX10" fmla="*/ 374073 w 415637"/>
                      <a:gd name="connsiteY10" fmla="*/ 623455 h 845127"/>
                      <a:gd name="connsiteX11" fmla="*/ 360219 w 415637"/>
                      <a:gd name="connsiteY11" fmla="*/ 692727 h 845127"/>
                      <a:gd name="connsiteX12" fmla="*/ 360219 w 415637"/>
                      <a:gd name="connsiteY12" fmla="*/ 789709 h 845127"/>
                      <a:gd name="connsiteX13" fmla="*/ 318655 w 415637"/>
                      <a:gd name="connsiteY13" fmla="*/ 845127 h 845127"/>
                      <a:gd name="connsiteX14" fmla="*/ 235528 w 415637"/>
                      <a:gd name="connsiteY14" fmla="*/ 817418 h 845127"/>
                      <a:gd name="connsiteX15" fmla="*/ 166255 w 415637"/>
                      <a:gd name="connsiteY15" fmla="*/ 748146 h 845127"/>
                      <a:gd name="connsiteX16" fmla="*/ 124691 w 415637"/>
                      <a:gd name="connsiteY16" fmla="*/ 678873 h 845127"/>
                      <a:gd name="connsiteX17" fmla="*/ 110837 w 415637"/>
                      <a:gd name="connsiteY17" fmla="*/ 595746 h 845127"/>
                      <a:gd name="connsiteX18" fmla="*/ 110837 w 415637"/>
                      <a:gd name="connsiteY18" fmla="*/ 595746 h 845127"/>
                      <a:gd name="connsiteX19" fmla="*/ 55419 w 415637"/>
                      <a:gd name="connsiteY19" fmla="*/ 498764 h 845127"/>
                      <a:gd name="connsiteX20" fmla="*/ 27709 w 415637"/>
                      <a:gd name="connsiteY20" fmla="*/ 443346 h 845127"/>
                      <a:gd name="connsiteX21" fmla="*/ 27709 w 415637"/>
                      <a:gd name="connsiteY21" fmla="*/ 443346 h 845127"/>
                      <a:gd name="connsiteX22" fmla="*/ 0 w 415637"/>
                      <a:gd name="connsiteY22" fmla="*/ 304800 h 845127"/>
                      <a:gd name="connsiteX23" fmla="*/ 0 w 415637"/>
                      <a:gd name="connsiteY23" fmla="*/ 249382 h 845127"/>
                      <a:gd name="connsiteX24" fmla="*/ 13855 w 415637"/>
                      <a:gd name="connsiteY24" fmla="*/ 207818 h 845127"/>
                      <a:gd name="connsiteX25" fmla="*/ 69273 w 415637"/>
                      <a:gd name="connsiteY25" fmla="*/ 193964 h 845127"/>
                      <a:gd name="connsiteX26" fmla="*/ 96982 w 415637"/>
                      <a:gd name="connsiteY26" fmla="*/ 152400 h 845127"/>
                      <a:gd name="connsiteX27" fmla="*/ 96982 w 415637"/>
                      <a:gd name="connsiteY27" fmla="*/ 110837 h 845127"/>
                      <a:gd name="connsiteX28" fmla="*/ 110837 w 415637"/>
                      <a:gd name="connsiteY28" fmla="*/ 27709 h 845127"/>
                      <a:gd name="connsiteX0" fmla="*/ 110837 w 443346"/>
                      <a:gd name="connsiteY0" fmla="*/ 27709 h 845127"/>
                      <a:gd name="connsiteX1" fmla="*/ 207819 w 443346"/>
                      <a:gd name="connsiteY1" fmla="*/ 0 h 845127"/>
                      <a:gd name="connsiteX2" fmla="*/ 290946 w 443346"/>
                      <a:gd name="connsiteY2" fmla="*/ 0 h 845127"/>
                      <a:gd name="connsiteX3" fmla="*/ 374073 w 443346"/>
                      <a:gd name="connsiteY3" fmla="*/ 55418 h 845127"/>
                      <a:gd name="connsiteX4" fmla="*/ 443346 w 443346"/>
                      <a:gd name="connsiteY4" fmla="*/ 180109 h 845127"/>
                      <a:gd name="connsiteX5" fmla="*/ 401782 w 443346"/>
                      <a:gd name="connsiteY5" fmla="*/ 263237 h 845127"/>
                      <a:gd name="connsiteX6" fmla="*/ 401782 w 443346"/>
                      <a:gd name="connsiteY6" fmla="*/ 346364 h 845127"/>
                      <a:gd name="connsiteX7" fmla="*/ 415637 w 443346"/>
                      <a:gd name="connsiteY7" fmla="*/ 429491 h 845127"/>
                      <a:gd name="connsiteX8" fmla="*/ 401782 w 443346"/>
                      <a:gd name="connsiteY8" fmla="*/ 512618 h 845127"/>
                      <a:gd name="connsiteX9" fmla="*/ 374073 w 443346"/>
                      <a:gd name="connsiteY9" fmla="*/ 568037 h 845127"/>
                      <a:gd name="connsiteX10" fmla="*/ 374073 w 443346"/>
                      <a:gd name="connsiteY10" fmla="*/ 623455 h 845127"/>
                      <a:gd name="connsiteX11" fmla="*/ 360219 w 443346"/>
                      <a:gd name="connsiteY11" fmla="*/ 692727 h 845127"/>
                      <a:gd name="connsiteX12" fmla="*/ 360219 w 443346"/>
                      <a:gd name="connsiteY12" fmla="*/ 789709 h 845127"/>
                      <a:gd name="connsiteX13" fmla="*/ 318655 w 443346"/>
                      <a:gd name="connsiteY13" fmla="*/ 845127 h 845127"/>
                      <a:gd name="connsiteX14" fmla="*/ 235528 w 443346"/>
                      <a:gd name="connsiteY14" fmla="*/ 817418 h 845127"/>
                      <a:gd name="connsiteX15" fmla="*/ 166255 w 443346"/>
                      <a:gd name="connsiteY15" fmla="*/ 748146 h 845127"/>
                      <a:gd name="connsiteX16" fmla="*/ 124691 w 443346"/>
                      <a:gd name="connsiteY16" fmla="*/ 678873 h 845127"/>
                      <a:gd name="connsiteX17" fmla="*/ 110837 w 443346"/>
                      <a:gd name="connsiteY17" fmla="*/ 595746 h 845127"/>
                      <a:gd name="connsiteX18" fmla="*/ 110837 w 443346"/>
                      <a:gd name="connsiteY18" fmla="*/ 595746 h 845127"/>
                      <a:gd name="connsiteX19" fmla="*/ 55419 w 443346"/>
                      <a:gd name="connsiteY19" fmla="*/ 498764 h 845127"/>
                      <a:gd name="connsiteX20" fmla="*/ 27709 w 443346"/>
                      <a:gd name="connsiteY20" fmla="*/ 443346 h 845127"/>
                      <a:gd name="connsiteX21" fmla="*/ 27709 w 443346"/>
                      <a:gd name="connsiteY21" fmla="*/ 443346 h 845127"/>
                      <a:gd name="connsiteX22" fmla="*/ 0 w 443346"/>
                      <a:gd name="connsiteY22" fmla="*/ 304800 h 845127"/>
                      <a:gd name="connsiteX23" fmla="*/ 0 w 443346"/>
                      <a:gd name="connsiteY23" fmla="*/ 249382 h 845127"/>
                      <a:gd name="connsiteX24" fmla="*/ 13855 w 443346"/>
                      <a:gd name="connsiteY24" fmla="*/ 207818 h 845127"/>
                      <a:gd name="connsiteX25" fmla="*/ 69273 w 443346"/>
                      <a:gd name="connsiteY25" fmla="*/ 193964 h 845127"/>
                      <a:gd name="connsiteX26" fmla="*/ 96982 w 443346"/>
                      <a:gd name="connsiteY26" fmla="*/ 152400 h 845127"/>
                      <a:gd name="connsiteX27" fmla="*/ 96982 w 443346"/>
                      <a:gd name="connsiteY27" fmla="*/ 110837 h 845127"/>
                      <a:gd name="connsiteX28" fmla="*/ 110837 w 443346"/>
                      <a:gd name="connsiteY28" fmla="*/ 27709 h 845127"/>
                      <a:gd name="connsiteX0" fmla="*/ 110837 w 458126"/>
                      <a:gd name="connsiteY0" fmla="*/ 27709 h 845127"/>
                      <a:gd name="connsiteX1" fmla="*/ 207819 w 458126"/>
                      <a:gd name="connsiteY1" fmla="*/ 0 h 845127"/>
                      <a:gd name="connsiteX2" fmla="*/ 290946 w 458126"/>
                      <a:gd name="connsiteY2" fmla="*/ 0 h 845127"/>
                      <a:gd name="connsiteX3" fmla="*/ 374073 w 458126"/>
                      <a:gd name="connsiteY3" fmla="*/ 55418 h 845127"/>
                      <a:gd name="connsiteX4" fmla="*/ 443346 w 458126"/>
                      <a:gd name="connsiteY4" fmla="*/ 180109 h 845127"/>
                      <a:gd name="connsiteX5" fmla="*/ 457200 w 458126"/>
                      <a:gd name="connsiteY5" fmla="*/ 290946 h 845127"/>
                      <a:gd name="connsiteX6" fmla="*/ 401782 w 458126"/>
                      <a:gd name="connsiteY6" fmla="*/ 346364 h 845127"/>
                      <a:gd name="connsiteX7" fmla="*/ 415637 w 458126"/>
                      <a:gd name="connsiteY7" fmla="*/ 429491 h 845127"/>
                      <a:gd name="connsiteX8" fmla="*/ 401782 w 458126"/>
                      <a:gd name="connsiteY8" fmla="*/ 512618 h 845127"/>
                      <a:gd name="connsiteX9" fmla="*/ 374073 w 458126"/>
                      <a:gd name="connsiteY9" fmla="*/ 568037 h 845127"/>
                      <a:gd name="connsiteX10" fmla="*/ 374073 w 458126"/>
                      <a:gd name="connsiteY10" fmla="*/ 623455 h 845127"/>
                      <a:gd name="connsiteX11" fmla="*/ 360219 w 458126"/>
                      <a:gd name="connsiteY11" fmla="*/ 692727 h 845127"/>
                      <a:gd name="connsiteX12" fmla="*/ 360219 w 458126"/>
                      <a:gd name="connsiteY12" fmla="*/ 789709 h 845127"/>
                      <a:gd name="connsiteX13" fmla="*/ 318655 w 458126"/>
                      <a:gd name="connsiteY13" fmla="*/ 845127 h 845127"/>
                      <a:gd name="connsiteX14" fmla="*/ 235528 w 458126"/>
                      <a:gd name="connsiteY14" fmla="*/ 817418 h 845127"/>
                      <a:gd name="connsiteX15" fmla="*/ 166255 w 458126"/>
                      <a:gd name="connsiteY15" fmla="*/ 748146 h 845127"/>
                      <a:gd name="connsiteX16" fmla="*/ 124691 w 458126"/>
                      <a:gd name="connsiteY16" fmla="*/ 678873 h 845127"/>
                      <a:gd name="connsiteX17" fmla="*/ 110837 w 458126"/>
                      <a:gd name="connsiteY17" fmla="*/ 595746 h 845127"/>
                      <a:gd name="connsiteX18" fmla="*/ 110837 w 458126"/>
                      <a:gd name="connsiteY18" fmla="*/ 595746 h 845127"/>
                      <a:gd name="connsiteX19" fmla="*/ 55419 w 458126"/>
                      <a:gd name="connsiteY19" fmla="*/ 498764 h 845127"/>
                      <a:gd name="connsiteX20" fmla="*/ 27709 w 458126"/>
                      <a:gd name="connsiteY20" fmla="*/ 443346 h 845127"/>
                      <a:gd name="connsiteX21" fmla="*/ 27709 w 458126"/>
                      <a:gd name="connsiteY21" fmla="*/ 443346 h 845127"/>
                      <a:gd name="connsiteX22" fmla="*/ 0 w 458126"/>
                      <a:gd name="connsiteY22" fmla="*/ 304800 h 845127"/>
                      <a:gd name="connsiteX23" fmla="*/ 0 w 458126"/>
                      <a:gd name="connsiteY23" fmla="*/ 249382 h 845127"/>
                      <a:gd name="connsiteX24" fmla="*/ 13855 w 458126"/>
                      <a:gd name="connsiteY24" fmla="*/ 207818 h 845127"/>
                      <a:gd name="connsiteX25" fmla="*/ 69273 w 458126"/>
                      <a:gd name="connsiteY25" fmla="*/ 193964 h 845127"/>
                      <a:gd name="connsiteX26" fmla="*/ 96982 w 458126"/>
                      <a:gd name="connsiteY26" fmla="*/ 152400 h 845127"/>
                      <a:gd name="connsiteX27" fmla="*/ 96982 w 458126"/>
                      <a:gd name="connsiteY27" fmla="*/ 110837 h 845127"/>
                      <a:gd name="connsiteX28" fmla="*/ 110837 w 458126"/>
                      <a:gd name="connsiteY28" fmla="*/ 27709 h 845127"/>
                      <a:gd name="connsiteX0" fmla="*/ 110837 w 458126"/>
                      <a:gd name="connsiteY0" fmla="*/ 27709 h 845127"/>
                      <a:gd name="connsiteX1" fmla="*/ 207819 w 458126"/>
                      <a:gd name="connsiteY1" fmla="*/ 0 h 845127"/>
                      <a:gd name="connsiteX2" fmla="*/ 290946 w 458126"/>
                      <a:gd name="connsiteY2" fmla="*/ 0 h 845127"/>
                      <a:gd name="connsiteX3" fmla="*/ 374073 w 458126"/>
                      <a:gd name="connsiteY3" fmla="*/ 55418 h 845127"/>
                      <a:gd name="connsiteX4" fmla="*/ 443346 w 458126"/>
                      <a:gd name="connsiteY4" fmla="*/ 180109 h 845127"/>
                      <a:gd name="connsiteX5" fmla="*/ 457200 w 458126"/>
                      <a:gd name="connsiteY5" fmla="*/ 290946 h 845127"/>
                      <a:gd name="connsiteX6" fmla="*/ 401782 w 458126"/>
                      <a:gd name="connsiteY6" fmla="*/ 346364 h 845127"/>
                      <a:gd name="connsiteX7" fmla="*/ 457201 w 458126"/>
                      <a:gd name="connsiteY7" fmla="*/ 471055 h 845127"/>
                      <a:gd name="connsiteX8" fmla="*/ 401782 w 458126"/>
                      <a:gd name="connsiteY8" fmla="*/ 512618 h 845127"/>
                      <a:gd name="connsiteX9" fmla="*/ 374073 w 458126"/>
                      <a:gd name="connsiteY9" fmla="*/ 568037 h 845127"/>
                      <a:gd name="connsiteX10" fmla="*/ 374073 w 458126"/>
                      <a:gd name="connsiteY10" fmla="*/ 623455 h 845127"/>
                      <a:gd name="connsiteX11" fmla="*/ 360219 w 458126"/>
                      <a:gd name="connsiteY11" fmla="*/ 692727 h 845127"/>
                      <a:gd name="connsiteX12" fmla="*/ 360219 w 458126"/>
                      <a:gd name="connsiteY12" fmla="*/ 789709 h 845127"/>
                      <a:gd name="connsiteX13" fmla="*/ 318655 w 458126"/>
                      <a:gd name="connsiteY13" fmla="*/ 845127 h 845127"/>
                      <a:gd name="connsiteX14" fmla="*/ 235528 w 458126"/>
                      <a:gd name="connsiteY14" fmla="*/ 817418 h 845127"/>
                      <a:gd name="connsiteX15" fmla="*/ 166255 w 458126"/>
                      <a:gd name="connsiteY15" fmla="*/ 748146 h 845127"/>
                      <a:gd name="connsiteX16" fmla="*/ 124691 w 458126"/>
                      <a:gd name="connsiteY16" fmla="*/ 678873 h 845127"/>
                      <a:gd name="connsiteX17" fmla="*/ 110837 w 458126"/>
                      <a:gd name="connsiteY17" fmla="*/ 595746 h 845127"/>
                      <a:gd name="connsiteX18" fmla="*/ 110837 w 458126"/>
                      <a:gd name="connsiteY18" fmla="*/ 595746 h 845127"/>
                      <a:gd name="connsiteX19" fmla="*/ 55419 w 458126"/>
                      <a:gd name="connsiteY19" fmla="*/ 498764 h 845127"/>
                      <a:gd name="connsiteX20" fmla="*/ 27709 w 458126"/>
                      <a:gd name="connsiteY20" fmla="*/ 443346 h 845127"/>
                      <a:gd name="connsiteX21" fmla="*/ 27709 w 458126"/>
                      <a:gd name="connsiteY21" fmla="*/ 443346 h 845127"/>
                      <a:gd name="connsiteX22" fmla="*/ 0 w 458126"/>
                      <a:gd name="connsiteY22" fmla="*/ 304800 h 845127"/>
                      <a:gd name="connsiteX23" fmla="*/ 0 w 458126"/>
                      <a:gd name="connsiteY23" fmla="*/ 249382 h 845127"/>
                      <a:gd name="connsiteX24" fmla="*/ 13855 w 458126"/>
                      <a:gd name="connsiteY24" fmla="*/ 207818 h 845127"/>
                      <a:gd name="connsiteX25" fmla="*/ 69273 w 458126"/>
                      <a:gd name="connsiteY25" fmla="*/ 193964 h 845127"/>
                      <a:gd name="connsiteX26" fmla="*/ 96982 w 458126"/>
                      <a:gd name="connsiteY26" fmla="*/ 152400 h 845127"/>
                      <a:gd name="connsiteX27" fmla="*/ 96982 w 458126"/>
                      <a:gd name="connsiteY27" fmla="*/ 110837 h 845127"/>
                      <a:gd name="connsiteX28" fmla="*/ 110837 w 458126"/>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01782 w 457201"/>
                      <a:gd name="connsiteY8" fmla="*/ 512618 h 845127"/>
                      <a:gd name="connsiteX9" fmla="*/ 374073 w 457201"/>
                      <a:gd name="connsiteY9" fmla="*/ 568037 h 845127"/>
                      <a:gd name="connsiteX10" fmla="*/ 374073 w 457201"/>
                      <a:gd name="connsiteY10" fmla="*/ 623455 h 845127"/>
                      <a:gd name="connsiteX11" fmla="*/ 360219 w 457201"/>
                      <a:gd name="connsiteY11" fmla="*/ 692727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01782 w 457201"/>
                      <a:gd name="connsiteY8" fmla="*/ 512618 h 845127"/>
                      <a:gd name="connsiteX9" fmla="*/ 374073 w 457201"/>
                      <a:gd name="connsiteY9" fmla="*/ 568037 h 845127"/>
                      <a:gd name="connsiteX10" fmla="*/ 374073 w 457201"/>
                      <a:gd name="connsiteY10" fmla="*/ 623455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01782 w 457201"/>
                      <a:gd name="connsiteY8" fmla="*/ 512618 h 845127"/>
                      <a:gd name="connsiteX9" fmla="*/ 443346 w 457201"/>
                      <a:gd name="connsiteY9" fmla="*/ 609600 h 845127"/>
                      <a:gd name="connsiteX10" fmla="*/ 374073 w 457201"/>
                      <a:gd name="connsiteY10" fmla="*/ 623455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374073 w 457201"/>
                      <a:gd name="connsiteY10" fmla="*/ 623455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443346 w 457201"/>
                      <a:gd name="connsiteY10" fmla="*/ 665019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443346 w 457201"/>
                      <a:gd name="connsiteY10" fmla="*/ 665019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55419 w 457201"/>
                      <a:gd name="connsiteY26" fmla="*/ 124691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443346 w 457201"/>
                      <a:gd name="connsiteY10" fmla="*/ 665019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27710 w 457201"/>
                      <a:gd name="connsiteY25" fmla="*/ 193964 h 845127"/>
                      <a:gd name="connsiteX26" fmla="*/ 55419 w 457201"/>
                      <a:gd name="connsiteY26" fmla="*/ 124691 h 845127"/>
                      <a:gd name="connsiteX27" fmla="*/ 96982 w 457201"/>
                      <a:gd name="connsiteY27" fmla="*/ 110837 h 845127"/>
                      <a:gd name="connsiteX28" fmla="*/ 110837 w 457201"/>
                      <a:gd name="connsiteY28" fmla="*/ 27709 h 845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57201" h="845127">
                        <a:moveTo>
                          <a:pt x="110837" y="27709"/>
                        </a:moveTo>
                        <a:lnTo>
                          <a:pt x="207819" y="0"/>
                        </a:lnTo>
                        <a:lnTo>
                          <a:pt x="290946" y="0"/>
                        </a:lnTo>
                        <a:lnTo>
                          <a:pt x="374073" y="55418"/>
                        </a:lnTo>
                        <a:lnTo>
                          <a:pt x="443346" y="180109"/>
                        </a:lnTo>
                        <a:cubicBezTo>
                          <a:pt x="429491" y="207818"/>
                          <a:pt x="457200" y="260928"/>
                          <a:pt x="457200" y="290946"/>
                        </a:cubicBezTo>
                        <a:cubicBezTo>
                          <a:pt x="457200" y="320964"/>
                          <a:pt x="443346" y="332509"/>
                          <a:pt x="443346" y="360218"/>
                        </a:cubicBezTo>
                        <a:lnTo>
                          <a:pt x="457201" y="471055"/>
                        </a:lnTo>
                        <a:lnTo>
                          <a:pt x="443346" y="526473"/>
                        </a:lnTo>
                        <a:lnTo>
                          <a:pt x="443346" y="609600"/>
                        </a:lnTo>
                        <a:lnTo>
                          <a:pt x="443346" y="665019"/>
                        </a:lnTo>
                        <a:lnTo>
                          <a:pt x="401782" y="706581"/>
                        </a:lnTo>
                        <a:lnTo>
                          <a:pt x="360219" y="789709"/>
                        </a:lnTo>
                        <a:lnTo>
                          <a:pt x="318655" y="845127"/>
                        </a:lnTo>
                        <a:lnTo>
                          <a:pt x="235528" y="817418"/>
                        </a:lnTo>
                        <a:lnTo>
                          <a:pt x="166255" y="748146"/>
                        </a:lnTo>
                        <a:lnTo>
                          <a:pt x="124691" y="678873"/>
                        </a:lnTo>
                        <a:lnTo>
                          <a:pt x="110837" y="595746"/>
                        </a:lnTo>
                        <a:lnTo>
                          <a:pt x="110837" y="595746"/>
                        </a:lnTo>
                        <a:lnTo>
                          <a:pt x="55419" y="498764"/>
                        </a:lnTo>
                        <a:lnTo>
                          <a:pt x="27709" y="443346"/>
                        </a:lnTo>
                        <a:lnTo>
                          <a:pt x="27709" y="443346"/>
                        </a:lnTo>
                        <a:lnTo>
                          <a:pt x="0" y="304800"/>
                        </a:lnTo>
                        <a:lnTo>
                          <a:pt x="0" y="249382"/>
                        </a:lnTo>
                        <a:lnTo>
                          <a:pt x="13855" y="207818"/>
                        </a:lnTo>
                        <a:lnTo>
                          <a:pt x="27710" y="193964"/>
                        </a:lnTo>
                        <a:lnTo>
                          <a:pt x="55419" y="124691"/>
                        </a:lnTo>
                        <a:lnTo>
                          <a:pt x="96982" y="110837"/>
                        </a:lnTo>
                        <a:lnTo>
                          <a:pt x="110837" y="27709"/>
                        </a:lnTo>
                        <a:close/>
                      </a:path>
                    </a:pathLst>
                  </a:custGeom>
                  <a:solidFill>
                    <a:srgbClr val="F79646">
                      <a:lumMod val="40000"/>
                      <a:lumOff val="60000"/>
                    </a:srgbClr>
                  </a:solidFill>
                  <a:ln w="6350" cap="flat" cmpd="sng" algn="ctr">
                    <a:solidFill>
                      <a:srgbClr val="F79646">
                        <a:lumMod val="75000"/>
                      </a:srgbClr>
                    </a:solidFill>
                    <a:prstDash val="solid"/>
                  </a:ln>
                  <a:effectLst/>
                </p:spPr>
                <p:txBody>
                  <a:bodyPr rtlCol="0" anchor="ctr"/>
                  <a:lstStyle/>
                  <a:p>
                    <a:pPr algn="ctr">
                      <a:defRPr/>
                    </a:pPr>
                    <a:endParaRPr lang="fr-FR" kern="0">
                      <a:solidFill>
                        <a:prstClr val="white"/>
                      </a:solidFill>
                    </a:endParaRPr>
                  </a:p>
                </p:txBody>
              </p:sp>
              <p:sp>
                <p:nvSpPr>
                  <p:cNvPr id="72" name="Forme libre 71"/>
                  <p:cNvSpPr>
                    <a:spLocks/>
                  </p:cNvSpPr>
                  <p:nvPr/>
                </p:nvSpPr>
                <p:spPr>
                  <a:xfrm>
                    <a:off x="6599124" y="4403990"/>
                    <a:ext cx="233310" cy="432562"/>
                  </a:xfrm>
                  <a:custGeom>
                    <a:avLst/>
                    <a:gdLst>
                      <a:gd name="connsiteX0" fmla="*/ 110837 w 415637"/>
                      <a:gd name="connsiteY0" fmla="*/ 27709 h 845127"/>
                      <a:gd name="connsiteX1" fmla="*/ 207819 w 415637"/>
                      <a:gd name="connsiteY1" fmla="*/ 0 h 845127"/>
                      <a:gd name="connsiteX2" fmla="*/ 290946 w 415637"/>
                      <a:gd name="connsiteY2" fmla="*/ 0 h 845127"/>
                      <a:gd name="connsiteX3" fmla="*/ 374073 w 415637"/>
                      <a:gd name="connsiteY3" fmla="*/ 55418 h 845127"/>
                      <a:gd name="connsiteX4" fmla="*/ 401782 w 415637"/>
                      <a:gd name="connsiteY4" fmla="*/ 180109 h 845127"/>
                      <a:gd name="connsiteX5" fmla="*/ 401782 w 415637"/>
                      <a:gd name="connsiteY5" fmla="*/ 263237 h 845127"/>
                      <a:gd name="connsiteX6" fmla="*/ 401782 w 415637"/>
                      <a:gd name="connsiteY6" fmla="*/ 346364 h 845127"/>
                      <a:gd name="connsiteX7" fmla="*/ 415637 w 415637"/>
                      <a:gd name="connsiteY7" fmla="*/ 429491 h 845127"/>
                      <a:gd name="connsiteX8" fmla="*/ 401782 w 415637"/>
                      <a:gd name="connsiteY8" fmla="*/ 512618 h 845127"/>
                      <a:gd name="connsiteX9" fmla="*/ 374073 w 415637"/>
                      <a:gd name="connsiteY9" fmla="*/ 568037 h 845127"/>
                      <a:gd name="connsiteX10" fmla="*/ 374073 w 415637"/>
                      <a:gd name="connsiteY10" fmla="*/ 623455 h 845127"/>
                      <a:gd name="connsiteX11" fmla="*/ 360219 w 415637"/>
                      <a:gd name="connsiteY11" fmla="*/ 692727 h 845127"/>
                      <a:gd name="connsiteX12" fmla="*/ 360219 w 415637"/>
                      <a:gd name="connsiteY12" fmla="*/ 789709 h 845127"/>
                      <a:gd name="connsiteX13" fmla="*/ 318655 w 415637"/>
                      <a:gd name="connsiteY13" fmla="*/ 845127 h 845127"/>
                      <a:gd name="connsiteX14" fmla="*/ 235528 w 415637"/>
                      <a:gd name="connsiteY14" fmla="*/ 817418 h 845127"/>
                      <a:gd name="connsiteX15" fmla="*/ 166255 w 415637"/>
                      <a:gd name="connsiteY15" fmla="*/ 748146 h 845127"/>
                      <a:gd name="connsiteX16" fmla="*/ 124691 w 415637"/>
                      <a:gd name="connsiteY16" fmla="*/ 678873 h 845127"/>
                      <a:gd name="connsiteX17" fmla="*/ 110837 w 415637"/>
                      <a:gd name="connsiteY17" fmla="*/ 595746 h 845127"/>
                      <a:gd name="connsiteX18" fmla="*/ 110837 w 415637"/>
                      <a:gd name="connsiteY18" fmla="*/ 595746 h 845127"/>
                      <a:gd name="connsiteX19" fmla="*/ 55419 w 415637"/>
                      <a:gd name="connsiteY19" fmla="*/ 498764 h 845127"/>
                      <a:gd name="connsiteX20" fmla="*/ 27709 w 415637"/>
                      <a:gd name="connsiteY20" fmla="*/ 443346 h 845127"/>
                      <a:gd name="connsiteX21" fmla="*/ 27709 w 415637"/>
                      <a:gd name="connsiteY21" fmla="*/ 443346 h 845127"/>
                      <a:gd name="connsiteX22" fmla="*/ 0 w 415637"/>
                      <a:gd name="connsiteY22" fmla="*/ 304800 h 845127"/>
                      <a:gd name="connsiteX23" fmla="*/ 0 w 415637"/>
                      <a:gd name="connsiteY23" fmla="*/ 249382 h 845127"/>
                      <a:gd name="connsiteX24" fmla="*/ 13855 w 415637"/>
                      <a:gd name="connsiteY24" fmla="*/ 207818 h 845127"/>
                      <a:gd name="connsiteX25" fmla="*/ 69273 w 415637"/>
                      <a:gd name="connsiteY25" fmla="*/ 193964 h 845127"/>
                      <a:gd name="connsiteX26" fmla="*/ 96982 w 415637"/>
                      <a:gd name="connsiteY26" fmla="*/ 152400 h 845127"/>
                      <a:gd name="connsiteX27" fmla="*/ 96982 w 415637"/>
                      <a:gd name="connsiteY27" fmla="*/ 110837 h 845127"/>
                      <a:gd name="connsiteX28" fmla="*/ 110837 w 415637"/>
                      <a:gd name="connsiteY28" fmla="*/ 27709 h 845127"/>
                      <a:gd name="connsiteX0" fmla="*/ 110837 w 443346"/>
                      <a:gd name="connsiteY0" fmla="*/ 27709 h 845127"/>
                      <a:gd name="connsiteX1" fmla="*/ 207819 w 443346"/>
                      <a:gd name="connsiteY1" fmla="*/ 0 h 845127"/>
                      <a:gd name="connsiteX2" fmla="*/ 290946 w 443346"/>
                      <a:gd name="connsiteY2" fmla="*/ 0 h 845127"/>
                      <a:gd name="connsiteX3" fmla="*/ 374073 w 443346"/>
                      <a:gd name="connsiteY3" fmla="*/ 55418 h 845127"/>
                      <a:gd name="connsiteX4" fmla="*/ 443346 w 443346"/>
                      <a:gd name="connsiteY4" fmla="*/ 180109 h 845127"/>
                      <a:gd name="connsiteX5" fmla="*/ 401782 w 443346"/>
                      <a:gd name="connsiteY5" fmla="*/ 263237 h 845127"/>
                      <a:gd name="connsiteX6" fmla="*/ 401782 w 443346"/>
                      <a:gd name="connsiteY6" fmla="*/ 346364 h 845127"/>
                      <a:gd name="connsiteX7" fmla="*/ 415637 w 443346"/>
                      <a:gd name="connsiteY7" fmla="*/ 429491 h 845127"/>
                      <a:gd name="connsiteX8" fmla="*/ 401782 w 443346"/>
                      <a:gd name="connsiteY8" fmla="*/ 512618 h 845127"/>
                      <a:gd name="connsiteX9" fmla="*/ 374073 w 443346"/>
                      <a:gd name="connsiteY9" fmla="*/ 568037 h 845127"/>
                      <a:gd name="connsiteX10" fmla="*/ 374073 w 443346"/>
                      <a:gd name="connsiteY10" fmla="*/ 623455 h 845127"/>
                      <a:gd name="connsiteX11" fmla="*/ 360219 w 443346"/>
                      <a:gd name="connsiteY11" fmla="*/ 692727 h 845127"/>
                      <a:gd name="connsiteX12" fmla="*/ 360219 w 443346"/>
                      <a:gd name="connsiteY12" fmla="*/ 789709 h 845127"/>
                      <a:gd name="connsiteX13" fmla="*/ 318655 w 443346"/>
                      <a:gd name="connsiteY13" fmla="*/ 845127 h 845127"/>
                      <a:gd name="connsiteX14" fmla="*/ 235528 w 443346"/>
                      <a:gd name="connsiteY14" fmla="*/ 817418 h 845127"/>
                      <a:gd name="connsiteX15" fmla="*/ 166255 w 443346"/>
                      <a:gd name="connsiteY15" fmla="*/ 748146 h 845127"/>
                      <a:gd name="connsiteX16" fmla="*/ 124691 w 443346"/>
                      <a:gd name="connsiteY16" fmla="*/ 678873 h 845127"/>
                      <a:gd name="connsiteX17" fmla="*/ 110837 w 443346"/>
                      <a:gd name="connsiteY17" fmla="*/ 595746 h 845127"/>
                      <a:gd name="connsiteX18" fmla="*/ 110837 w 443346"/>
                      <a:gd name="connsiteY18" fmla="*/ 595746 h 845127"/>
                      <a:gd name="connsiteX19" fmla="*/ 55419 w 443346"/>
                      <a:gd name="connsiteY19" fmla="*/ 498764 h 845127"/>
                      <a:gd name="connsiteX20" fmla="*/ 27709 w 443346"/>
                      <a:gd name="connsiteY20" fmla="*/ 443346 h 845127"/>
                      <a:gd name="connsiteX21" fmla="*/ 27709 w 443346"/>
                      <a:gd name="connsiteY21" fmla="*/ 443346 h 845127"/>
                      <a:gd name="connsiteX22" fmla="*/ 0 w 443346"/>
                      <a:gd name="connsiteY22" fmla="*/ 304800 h 845127"/>
                      <a:gd name="connsiteX23" fmla="*/ 0 w 443346"/>
                      <a:gd name="connsiteY23" fmla="*/ 249382 h 845127"/>
                      <a:gd name="connsiteX24" fmla="*/ 13855 w 443346"/>
                      <a:gd name="connsiteY24" fmla="*/ 207818 h 845127"/>
                      <a:gd name="connsiteX25" fmla="*/ 69273 w 443346"/>
                      <a:gd name="connsiteY25" fmla="*/ 193964 h 845127"/>
                      <a:gd name="connsiteX26" fmla="*/ 96982 w 443346"/>
                      <a:gd name="connsiteY26" fmla="*/ 152400 h 845127"/>
                      <a:gd name="connsiteX27" fmla="*/ 96982 w 443346"/>
                      <a:gd name="connsiteY27" fmla="*/ 110837 h 845127"/>
                      <a:gd name="connsiteX28" fmla="*/ 110837 w 443346"/>
                      <a:gd name="connsiteY28" fmla="*/ 27709 h 845127"/>
                      <a:gd name="connsiteX0" fmla="*/ 110837 w 458126"/>
                      <a:gd name="connsiteY0" fmla="*/ 27709 h 845127"/>
                      <a:gd name="connsiteX1" fmla="*/ 207819 w 458126"/>
                      <a:gd name="connsiteY1" fmla="*/ 0 h 845127"/>
                      <a:gd name="connsiteX2" fmla="*/ 290946 w 458126"/>
                      <a:gd name="connsiteY2" fmla="*/ 0 h 845127"/>
                      <a:gd name="connsiteX3" fmla="*/ 374073 w 458126"/>
                      <a:gd name="connsiteY3" fmla="*/ 55418 h 845127"/>
                      <a:gd name="connsiteX4" fmla="*/ 443346 w 458126"/>
                      <a:gd name="connsiteY4" fmla="*/ 180109 h 845127"/>
                      <a:gd name="connsiteX5" fmla="*/ 457200 w 458126"/>
                      <a:gd name="connsiteY5" fmla="*/ 290946 h 845127"/>
                      <a:gd name="connsiteX6" fmla="*/ 401782 w 458126"/>
                      <a:gd name="connsiteY6" fmla="*/ 346364 h 845127"/>
                      <a:gd name="connsiteX7" fmla="*/ 415637 w 458126"/>
                      <a:gd name="connsiteY7" fmla="*/ 429491 h 845127"/>
                      <a:gd name="connsiteX8" fmla="*/ 401782 w 458126"/>
                      <a:gd name="connsiteY8" fmla="*/ 512618 h 845127"/>
                      <a:gd name="connsiteX9" fmla="*/ 374073 w 458126"/>
                      <a:gd name="connsiteY9" fmla="*/ 568037 h 845127"/>
                      <a:gd name="connsiteX10" fmla="*/ 374073 w 458126"/>
                      <a:gd name="connsiteY10" fmla="*/ 623455 h 845127"/>
                      <a:gd name="connsiteX11" fmla="*/ 360219 w 458126"/>
                      <a:gd name="connsiteY11" fmla="*/ 692727 h 845127"/>
                      <a:gd name="connsiteX12" fmla="*/ 360219 w 458126"/>
                      <a:gd name="connsiteY12" fmla="*/ 789709 h 845127"/>
                      <a:gd name="connsiteX13" fmla="*/ 318655 w 458126"/>
                      <a:gd name="connsiteY13" fmla="*/ 845127 h 845127"/>
                      <a:gd name="connsiteX14" fmla="*/ 235528 w 458126"/>
                      <a:gd name="connsiteY14" fmla="*/ 817418 h 845127"/>
                      <a:gd name="connsiteX15" fmla="*/ 166255 w 458126"/>
                      <a:gd name="connsiteY15" fmla="*/ 748146 h 845127"/>
                      <a:gd name="connsiteX16" fmla="*/ 124691 w 458126"/>
                      <a:gd name="connsiteY16" fmla="*/ 678873 h 845127"/>
                      <a:gd name="connsiteX17" fmla="*/ 110837 w 458126"/>
                      <a:gd name="connsiteY17" fmla="*/ 595746 h 845127"/>
                      <a:gd name="connsiteX18" fmla="*/ 110837 w 458126"/>
                      <a:gd name="connsiteY18" fmla="*/ 595746 h 845127"/>
                      <a:gd name="connsiteX19" fmla="*/ 55419 w 458126"/>
                      <a:gd name="connsiteY19" fmla="*/ 498764 h 845127"/>
                      <a:gd name="connsiteX20" fmla="*/ 27709 w 458126"/>
                      <a:gd name="connsiteY20" fmla="*/ 443346 h 845127"/>
                      <a:gd name="connsiteX21" fmla="*/ 27709 w 458126"/>
                      <a:gd name="connsiteY21" fmla="*/ 443346 h 845127"/>
                      <a:gd name="connsiteX22" fmla="*/ 0 w 458126"/>
                      <a:gd name="connsiteY22" fmla="*/ 304800 h 845127"/>
                      <a:gd name="connsiteX23" fmla="*/ 0 w 458126"/>
                      <a:gd name="connsiteY23" fmla="*/ 249382 h 845127"/>
                      <a:gd name="connsiteX24" fmla="*/ 13855 w 458126"/>
                      <a:gd name="connsiteY24" fmla="*/ 207818 h 845127"/>
                      <a:gd name="connsiteX25" fmla="*/ 69273 w 458126"/>
                      <a:gd name="connsiteY25" fmla="*/ 193964 h 845127"/>
                      <a:gd name="connsiteX26" fmla="*/ 96982 w 458126"/>
                      <a:gd name="connsiteY26" fmla="*/ 152400 h 845127"/>
                      <a:gd name="connsiteX27" fmla="*/ 96982 w 458126"/>
                      <a:gd name="connsiteY27" fmla="*/ 110837 h 845127"/>
                      <a:gd name="connsiteX28" fmla="*/ 110837 w 458126"/>
                      <a:gd name="connsiteY28" fmla="*/ 27709 h 845127"/>
                      <a:gd name="connsiteX0" fmla="*/ 110837 w 458126"/>
                      <a:gd name="connsiteY0" fmla="*/ 27709 h 845127"/>
                      <a:gd name="connsiteX1" fmla="*/ 207819 w 458126"/>
                      <a:gd name="connsiteY1" fmla="*/ 0 h 845127"/>
                      <a:gd name="connsiteX2" fmla="*/ 290946 w 458126"/>
                      <a:gd name="connsiteY2" fmla="*/ 0 h 845127"/>
                      <a:gd name="connsiteX3" fmla="*/ 374073 w 458126"/>
                      <a:gd name="connsiteY3" fmla="*/ 55418 h 845127"/>
                      <a:gd name="connsiteX4" fmla="*/ 443346 w 458126"/>
                      <a:gd name="connsiteY4" fmla="*/ 180109 h 845127"/>
                      <a:gd name="connsiteX5" fmla="*/ 457200 w 458126"/>
                      <a:gd name="connsiteY5" fmla="*/ 290946 h 845127"/>
                      <a:gd name="connsiteX6" fmla="*/ 401782 w 458126"/>
                      <a:gd name="connsiteY6" fmla="*/ 346364 h 845127"/>
                      <a:gd name="connsiteX7" fmla="*/ 457201 w 458126"/>
                      <a:gd name="connsiteY7" fmla="*/ 471055 h 845127"/>
                      <a:gd name="connsiteX8" fmla="*/ 401782 w 458126"/>
                      <a:gd name="connsiteY8" fmla="*/ 512618 h 845127"/>
                      <a:gd name="connsiteX9" fmla="*/ 374073 w 458126"/>
                      <a:gd name="connsiteY9" fmla="*/ 568037 h 845127"/>
                      <a:gd name="connsiteX10" fmla="*/ 374073 w 458126"/>
                      <a:gd name="connsiteY10" fmla="*/ 623455 h 845127"/>
                      <a:gd name="connsiteX11" fmla="*/ 360219 w 458126"/>
                      <a:gd name="connsiteY11" fmla="*/ 692727 h 845127"/>
                      <a:gd name="connsiteX12" fmla="*/ 360219 w 458126"/>
                      <a:gd name="connsiteY12" fmla="*/ 789709 h 845127"/>
                      <a:gd name="connsiteX13" fmla="*/ 318655 w 458126"/>
                      <a:gd name="connsiteY13" fmla="*/ 845127 h 845127"/>
                      <a:gd name="connsiteX14" fmla="*/ 235528 w 458126"/>
                      <a:gd name="connsiteY14" fmla="*/ 817418 h 845127"/>
                      <a:gd name="connsiteX15" fmla="*/ 166255 w 458126"/>
                      <a:gd name="connsiteY15" fmla="*/ 748146 h 845127"/>
                      <a:gd name="connsiteX16" fmla="*/ 124691 w 458126"/>
                      <a:gd name="connsiteY16" fmla="*/ 678873 h 845127"/>
                      <a:gd name="connsiteX17" fmla="*/ 110837 w 458126"/>
                      <a:gd name="connsiteY17" fmla="*/ 595746 h 845127"/>
                      <a:gd name="connsiteX18" fmla="*/ 110837 w 458126"/>
                      <a:gd name="connsiteY18" fmla="*/ 595746 h 845127"/>
                      <a:gd name="connsiteX19" fmla="*/ 55419 w 458126"/>
                      <a:gd name="connsiteY19" fmla="*/ 498764 h 845127"/>
                      <a:gd name="connsiteX20" fmla="*/ 27709 w 458126"/>
                      <a:gd name="connsiteY20" fmla="*/ 443346 h 845127"/>
                      <a:gd name="connsiteX21" fmla="*/ 27709 w 458126"/>
                      <a:gd name="connsiteY21" fmla="*/ 443346 h 845127"/>
                      <a:gd name="connsiteX22" fmla="*/ 0 w 458126"/>
                      <a:gd name="connsiteY22" fmla="*/ 304800 h 845127"/>
                      <a:gd name="connsiteX23" fmla="*/ 0 w 458126"/>
                      <a:gd name="connsiteY23" fmla="*/ 249382 h 845127"/>
                      <a:gd name="connsiteX24" fmla="*/ 13855 w 458126"/>
                      <a:gd name="connsiteY24" fmla="*/ 207818 h 845127"/>
                      <a:gd name="connsiteX25" fmla="*/ 69273 w 458126"/>
                      <a:gd name="connsiteY25" fmla="*/ 193964 h 845127"/>
                      <a:gd name="connsiteX26" fmla="*/ 96982 w 458126"/>
                      <a:gd name="connsiteY26" fmla="*/ 152400 h 845127"/>
                      <a:gd name="connsiteX27" fmla="*/ 96982 w 458126"/>
                      <a:gd name="connsiteY27" fmla="*/ 110837 h 845127"/>
                      <a:gd name="connsiteX28" fmla="*/ 110837 w 458126"/>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01782 w 457201"/>
                      <a:gd name="connsiteY8" fmla="*/ 512618 h 845127"/>
                      <a:gd name="connsiteX9" fmla="*/ 374073 w 457201"/>
                      <a:gd name="connsiteY9" fmla="*/ 568037 h 845127"/>
                      <a:gd name="connsiteX10" fmla="*/ 374073 w 457201"/>
                      <a:gd name="connsiteY10" fmla="*/ 623455 h 845127"/>
                      <a:gd name="connsiteX11" fmla="*/ 360219 w 457201"/>
                      <a:gd name="connsiteY11" fmla="*/ 692727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01782 w 457201"/>
                      <a:gd name="connsiteY8" fmla="*/ 512618 h 845127"/>
                      <a:gd name="connsiteX9" fmla="*/ 374073 w 457201"/>
                      <a:gd name="connsiteY9" fmla="*/ 568037 h 845127"/>
                      <a:gd name="connsiteX10" fmla="*/ 374073 w 457201"/>
                      <a:gd name="connsiteY10" fmla="*/ 623455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01782 w 457201"/>
                      <a:gd name="connsiteY8" fmla="*/ 512618 h 845127"/>
                      <a:gd name="connsiteX9" fmla="*/ 443346 w 457201"/>
                      <a:gd name="connsiteY9" fmla="*/ 609600 h 845127"/>
                      <a:gd name="connsiteX10" fmla="*/ 374073 w 457201"/>
                      <a:gd name="connsiteY10" fmla="*/ 623455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374073 w 457201"/>
                      <a:gd name="connsiteY10" fmla="*/ 623455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443346 w 457201"/>
                      <a:gd name="connsiteY10" fmla="*/ 665019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443346 w 457201"/>
                      <a:gd name="connsiteY10" fmla="*/ 665019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55419 w 457201"/>
                      <a:gd name="connsiteY26" fmla="*/ 124691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443346 w 457201"/>
                      <a:gd name="connsiteY10" fmla="*/ 665019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27710 w 457201"/>
                      <a:gd name="connsiteY25" fmla="*/ 193964 h 845127"/>
                      <a:gd name="connsiteX26" fmla="*/ 55419 w 457201"/>
                      <a:gd name="connsiteY26" fmla="*/ 124691 h 845127"/>
                      <a:gd name="connsiteX27" fmla="*/ 96982 w 457201"/>
                      <a:gd name="connsiteY27" fmla="*/ 110837 h 845127"/>
                      <a:gd name="connsiteX28" fmla="*/ 110837 w 457201"/>
                      <a:gd name="connsiteY28" fmla="*/ 27709 h 845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57201" h="845127">
                        <a:moveTo>
                          <a:pt x="110837" y="27709"/>
                        </a:moveTo>
                        <a:lnTo>
                          <a:pt x="207819" y="0"/>
                        </a:lnTo>
                        <a:lnTo>
                          <a:pt x="290946" y="0"/>
                        </a:lnTo>
                        <a:lnTo>
                          <a:pt x="374073" y="55418"/>
                        </a:lnTo>
                        <a:lnTo>
                          <a:pt x="443346" y="180109"/>
                        </a:lnTo>
                        <a:cubicBezTo>
                          <a:pt x="429491" y="207818"/>
                          <a:pt x="457200" y="260928"/>
                          <a:pt x="457200" y="290946"/>
                        </a:cubicBezTo>
                        <a:cubicBezTo>
                          <a:pt x="457200" y="320964"/>
                          <a:pt x="443346" y="332509"/>
                          <a:pt x="443346" y="360218"/>
                        </a:cubicBezTo>
                        <a:lnTo>
                          <a:pt x="457201" y="471055"/>
                        </a:lnTo>
                        <a:lnTo>
                          <a:pt x="443346" y="526473"/>
                        </a:lnTo>
                        <a:lnTo>
                          <a:pt x="443346" y="609600"/>
                        </a:lnTo>
                        <a:lnTo>
                          <a:pt x="443346" y="665019"/>
                        </a:lnTo>
                        <a:lnTo>
                          <a:pt x="401782" y="706581"/>
                        </a:lnTo>
                        <a:lnTo>
                          <a:pt x="360219" y="789709"/>
                        </a:lnTo>
                        <a:lnTo>
                          <a:pt x="318655" y="845127"/>
                        </a:lnTo>
                        <a:lnTo>
                          <a:pt x="235528" y="817418"/>
                        </a:lnTo>
                        <a:lnTo>
                          <a:pt x="166255" y="748146"/>
                        </a:lnTo>
                        <a:lnTo>
                          <a:pt x="124691" y="678873"/>
                        </a:lnTo>
                        <a:lnTo>
                          <a:pt x="110837" y="595746"/>
                        </a:lnTo>
                        <a:lnTo>
                          <a:pt x="110837" y="595746"/>
                        </a:lnTo>
                        <a:lnTo>
                          <a:pt x="55419" y="498764"/>
                        </a:lnTo>
                        <a:lnTo>
                          <a:pt x="27709" y="443346"/>
                        </a:lnTo>
                        <a:lnTo>
                          <a:pt x="27709" y="443346"/>
                        </a:lnTo>
                        <a:lnTo>
                          <a:pt x="0" y="304800"/>
                        </a:lnTo>
                        <a:lnTo>
                          <a:pt x="0" y="249382"/>
                        </a:lnTo>
                        <a:lnTo>
                          <a:pt x="13855" y="207818"/>
                        </a:lnTo>
                        <a:lnTo>
                          <a:pt x="27710" y="193964"/>
                        </a:lnTo>
                        <a:lnTo>
                          <a:pt x="55419" y="124691"/>
                        </a:lnTo>
                        <a:lnTo>
                          <a:pt x="96982" y="110837"/>
                        </a:lnTo>
                        <a:lnTo>
                          <a:pt x="110837" y="27709"/>
                        </a:lnTo>
                        <a:close/>
                      </a:path>
                    </a:pathLst>
                  </a:custGeom>
                  <a:solidFill>
                    <a:srgbClr val="F79646">
                      <a:lumMod val="40000"/>
                      <a:lumOff val="60000"/>
                    </a:srgbClr>
                  </a:solidFill>
                  <a:ln w="6350" cap="flat" cmpd="sng" algn="ctr">
                    <a:solidFill>
                      <a:srgbClr val="F79646">
                        <a:lumMod val="75000"/>
                      </a:srgbClr>
                    </a:solidFill>
                    <a:prstDash val="solid"/>
                  </a:ln>
                  <a:effectLst/>
                </p:spPr>
                <p:txBody>
                  <a:bodyPr rtlCol="0" anchor="ctr"/>
                  <a:lstStyle/>
                  <a:p>
                    <a:pPr algn="ctr">
                      <a:defRPr/>
                    </a:pPr>
                    <a:endParaRPr lang="fr-FR" kern="0">
                      <a:solidFill>
                        <a:prstClr val="white"/>
                      </a:solidFill>
                    </a:endParaRPr>
                  </a:p>
                </p:txBody>
              </p:sp>
              <p:sp>
                <p:nvSpPr>
                  <p:cNvPr id="73" name="Forme libre 72"/>
                  <p:cNvSpPr>
                    <a:spLocks noChangeAspect="1"/>
                  </p:cNvSpPr>
                  <p:nvPr/>
                </p:nvSpPr>
                <p:spPr>
                  <a:xfrm>
                    <a:off x="6630394" y="4442783"/>
                    <a:ext cx="170769" cy="315655"/>
                  </a:xfrm>
                  <a:custGeom>
                    <a:avLst/>
                    <a:gdLst>
                      <a:gd name="connsiteX0" fmla="*/ 110837 w 415637"/>
                      <a:gd name="connsiteY0" fmla="*/ 27709 h 845127"/>
                      <a:gd name="connsiteX1" fmla="*/ 207819 w 415637"/>
                      <a:gd name="connsiteY1" fmla="*/ 0 h 845127"/>
                      <a:gd name="connsiteX2" fmla="*/ 290946 w 415637"/>
                      <a:gd name="connsiteY2" fmla="*/ 0 h 845127"/>
                      <a:gd name="connsiteX3" fmla="*/ 374073 w 415637"/>
                      <a:gd name="connsiteY3" fmla="*/ 55418 h 845127"/>
                      <a:gd name="connsiteX4" fmla="*/ 401782 w 415637"/>
                      <a:gd name="connsiteY4" fmla="*/ 180109 h 845127"/>
                      <a:gd name="connsiteX5" fmla="*/ 401782 w 415637"/>
                      <a:gd name="connsiteY5" fmla="*/ 263237 h 845127"/>
                      <a:gd name="connsiteX6" fmla="*/ 401782 w 415637"/>
                      <a:gd name="connsiteY6" fmla="*/ 346364 h 845127"/>
                      <a:gd name="connsiteX7" fmla="*/ 415637 w 415637"/>
                      <a:gd name="connsiteY7" fmla="*/ 429491 h 845127"/>
                      <a:gd name="connsiteX8" fmla="*/ 401782 w 415637"/>
                      <a:gd name="connsiteY8" fmla="*/ 512618 h 845127"/>
                      <a:gd name="connsiteX9" fmla="*/ 374073 w 415637"/>
                      <a:gd name="connsiteY9" fmla="*/ 568037 h 845127"/>
                      <a:gd name="connsiteX10" fmla="*/ 374073 w 415637"/>
                      <a:gd name="connsiteY10" fmla="*/ 623455 h 845127"/>
                      <a:gd name="connsiteX11" fmla="*/ 360219 w 415637"/>
                      <a:gd name="connsiteY11" fmla="*/ 692727 h 845127"/>
                      <a:gd name="connsiteX12" fmla="*/ 360219 w 415637"/>
                      <a:gd name="connsiteY12" fmla="*/ 789709 h 845127"/>
                      <a:gd name="connsiteX13" fmla="*/ 318655 w 415637"/>
                      <a:gd name="connsiteY13" fmla="*/ 845127 h 845127"/>
                      <a:gd name="connsiteX14" fmla="*/ 235528 w 415637"/>
                      <a:gd name="connsiteY14" fmla="*/ 817418 h 845127"/>
                      <a:gd name="connsiteX15" fmla="*/ 166255 w 415637"/>
                      <a:gd name="connsiteY15" fmla="*/ 748146 h 845127"/>
                      <a:gd name="connsiteX16" fmla="*/ 124691 w 415637"/>
                      <a:gd name="connsiteY16" fmla="*/ 678873 h 845127"/>
                      <a:gd name="connsiteX17" fmla="*/ 110837 w 415637"/>
                      <a:gd name="connsiteY17" fmla="*/ 595746 h 845127"/>
                      <a:gd name="connsiteX18" fmla="*/ 110837 w 415637"/>
                      <a:gd name="connsiteY18" fmla="*/ 595746 h 845127"/>
                      <a:gd name="connsiteX19" fmla="*/ 55419 w 415637"/>
                      <a:gd name="connsiteY19" fmla="*/ 498764 h 845127"/>
                      <a:gd name="connsiteX20" fmla="*/ 27709 w 415637"/>
                      <a:gd name="connsiteY20" fmla="*/ 443346 h 845127"/>
                      <a:gd name="connsiteX21" fmla="*/ 27709 w 415637"/>
                      <a:gd name="connsiteY21" fmla="*/ 443346 h 845127"/>
                      <a:gd name="connsiteX22" fmla="*/ 0 w 415637"/>
                      <a:gd name="connsiteY22" fmla="*/ 304800 h 845127"/>
                      <a:gd name="connsiteX23" fmla="*/ 0 w 415637"/>
                      <a:gd name="connsiteY23" fmla="*/ 249382 h 845127"/>
                      <a:gd name="connsiteX24" fmla="*/ 13855 w 415637"/>
                      <a:gd name="connsiteY24" fmla="*/ 207818 h 845127"/>
                      <a:gd name="connsiteX25" fmla="*/ 69273 w 415637"/>
                      <a:gd name="connsiteY25" fmla="*/ 193964 h 845127"/>
                      <a:gd name="connsiteX26" fmla="*/ 96982 w 415637"/>
                      <a:gd name="connsiteY26" fmla="*/ 152400 h 845127"/>
                      <a:gd name="connsiteX27" fmla="*/ 96982 w 415637"/>
                      <a:gd name="connsiteY27" fmla="*/ 110837 h 845127"/>
                      <a:gd name="connsiteX28" fmla="*/ 110837 w 415637"/>
                      <a:gd name="connsiteY28" fmla="*/ 27709 h 845127"/>
                      <a:gd name="connsiteX0" fmla="*/ 110837 w 443346"/>
                      <a:gd name="connsiteY0" fmla="*/ 27709 h 845127"/>
                      <a:gd name="connsiteX1" fmla="*/ 207819 w 443346"/>
                      <a:gd name="connsiteY1" fmla="*/ 0 h 845127"/>
                      <a:gd name="connsiteX2" fmla="*/ 290946 w 443346"/>
                      <a:gd name="connsiteY2" fmla="*/ 0 h 845127"/>
                      <a:gd name="connsiteX3" fmla="*/ 374073 w 443346"/>
                      <a:gd name="connsiteY3" fmla="*/ 55418 h 845127"/>
                      <a:gd name="connsiteX4" fmla="*/ 443346 w 443346"/>
                      <a:gd name="connsiteY4" fmla="*/ 180109 h 845127"/>
                      <a:gd name="connsiteX5" fmla="*/ 401782 w 443346"/>
                      <a:gd name="connsiteY5" fmla="*/ 263237 h 845127"/>
                      <a:gd name="connsiteX6" fmla="*/ 401782 w 443346"/>
                      <a:gd name="connsiteY6" fmla="*/ 346364 h 845127"/>
                      <a:gd name="connsiteX7" fmla="*/ 415637 w 443346"/>
                      <a:gd name="connsiteY7" fmla="*/ 429491 h 845127"/>
                      <a:gd name="connsiteX8" fmla="*/ 401782 w 443346"/>
                      <a:gd name="connsiteY8" fmla="*/ 512618 h 845127"/>
                      <a:gd name="connsiteX9" fmla="*/ 374073 w 443346"/>
                      <a:gd name="connsiteY9" fmla="*/ 568037 h 845127"/>
                      <a:gd name="connsiteX10" fmla="*/ 374073 w 443346"/>
                      <a:gd name="connsiteY10" fmla="*/ 623455 h 845127"/>
                      <a:gd name="connsiteX11" fmla="*/ 360219 w 443346"/>
                      <a:gd name="connsiteY11" fmla="*/ 692727 h 845127"/>
                      <a:gd name="connsiteX12" fmla="*/ 360219 w 443346"/>
                      <a:gd name="connsiteY12" fmla="*/ 789709 h 845127"/>
                      <a:gd name="connsiteX13" fmla="*/ 318655 w 443346"/>
                      <a:gd name="connsiteY13" fmla="*/ 845127 h 845127"/>
                      <a:gd name="connsiteX14" fmla="*/ 235528 w 443346"/>
                      <a:gd name="connsiteY14" fmla="*/ 817418 h 845127"/>
                      <a:gd name="connsiteX15" fmla="*/ 166255 w 443346"/>
                      <a:gd name="connsiteY15" fmla="*/ 748146 h 845127"/>
                      <a:gd name="connsiteX16" fmla="*/ 124691 w 443346"/>
                      <a:gd name="connsiteY16" fmla="*/ 678873 h 845127"/>
                      <a:gd name="connsiteX17" fmla="*/ 110837 w 443346"/>
                      <a:gd name="connsiteY17" fmla="*/ 595746 h 845127"/>
                      <a:gd name="connsiteX18" fmla="*/ 110837 w 443346"/>
                      <a:gd name="connsiteY18" fmla="*/ 595746 h 845127"/>
                      <a:gd name="connsiteX19" fmla="*/ 55419 w 443346"/>
                      <a:gd name="connsiteY19" fmla="*/ 498764 h 845127"/>
                      <a:gd name="connsiteX20" fmla="*/ 27709 w 443346"/>
                      <a:gd name="connsiteY20" fmla="*/ 443346 h 845127"/>
                      <a:gd name="connsiteX21" fmla="*/ 27709 w 443346"/>
                      <a:gd name="connsiteY21" fmla="*/ 443346 h 845127"/>
                      <a:gd name="connsiteX22" fmla="*/ 0 w 443346"/>
                      <a:gd name="connsiteY22" fmla="*/ 304800 h 845127"/>
                      <a:gd name="connsiteX23" fmla="*/ 0 w 443346"/>
                      <a:gd name="connsiteY23" fmla="*/ 249382 h 845127"/>
                      <a:gd name="connsiteX24" fmla="*/ 13855 w 443346"/>
                      <a:gd name="connsiteY24" fmla="*/ 207818 h 845127"/>
                      <a:gd name="connsiteX25" fmla="*/ 69273 w 443346"/>
                      <a:gd name="connsiteY25" fmla="*/ 193964 h 845127"/>
                      <a:gd name="connsiteX26" fmla="*/ 96982 w 443346"/>
                      <a:gd name="connsiteY26" fmla="*/ 152400 h 845127"/>
                      <a:gd name="connsiteX27" fmla="*/ 96982 w 443346"/>
                      <a:gd name="connsiteY27" fmla="*/ 110837 h 845127"/>
                      <a:gd name="connsiteX28" fmla="*/ 110837 w 443346"/>
                      <a:gd name="connsiteY28" fmla="*/ 27709 h 845127"/>
                      <a:gd name="connsiteX0" fmla="*/ 110837 w 458126"/>
                      <a:gd name="connsiteY0" fmla="*/ 27709 h 845127"/>
                      <a:gd name="connsiteX1" fmla="*/ 207819 w 458126"/>
                      <a:gd name="connsiteY1" fmla="*/ 0 h 845127"/>
                      <a:gd name="connsiteX2" fmla="*/ 290946 w 458126"/>
                      <a:gd name="connsiteY2" fmla="*/ 0 h 845127"/>
                      <a:gd name="connsiteX3" fmla="*/ 374073 w 458126"/>
                      <a:gd name="connsiteY3" fmla="*/ 55418 h 845127"/>
                      <a:gd name="connsiteX4" fmla="*/ 443346 w 458126"/>
                      <a:gd name="connsiteY4" fmla="*/ 180109 h 845127"/>
                      <a:gd name="connsiteX5" fmla="*/ 457200 w 458126"/>
                      <a:gd name="connsiteY5" fmla="*/ 290946 h 845127"/>
                      <a:gd name="connsiteX6" fmla="*/ 401782 w 458126"/>
                      <a:gd name="connsiteY6" fmla="*/ 346364 h 845127"/>
                      <a:gd name="connsiteX7" fmla="*/ 415637 w 458126"/>
                      <a:gd name="connsiteY7" fmla="*/ 429491 h 845127"/>
                      <a:gd name="connsiteX8" fmla="*/ 401782 w 458126"/>
                      <a:gd name="connsiteY8" fmla="*/ 512618 h 845127"/>
                      <a:gd name="connsiteX9" fmla="*/ 374073 w 458126"/>
                      <a:gd name="connsiteY9" fmla="*/ 568037 h 845127"/>
                      <a:gd name="connsiteX10" fmla="*/ 374073 w 458126"/>
                      <a:gd name="connsiteY10" fmla="*/ 623455 h 845127"/>
                      <a:gd name="connsiteX11" fmla="*/ 360219 w 458126"/>
                      <a:gd name="connsiteY11" fmla="*/ 692727 h 845127"/>
                      <a:gd name="connsiteX12" fmla="*/ 360219 w 458126"/>
                      <a:gd name="connsiteY12" fmla="*/ 789709 h 845127"/>
                      <a:gd name="connsiteX13" fmla="*/ 318655 w 458126"/>
                      <a:gd name="connsiteY13" fmla="*/ 845127 h 845127"/>
                      <a:gd name="connsiteX14" fmla="*/ 235528 w 458126"/>
                      <a:gd name="connsiteY14" fmla="*/ 817418 h 845127"/>
                      <a:gd name="connsiteX15" fmla="*/ 166255 w 458126"/>
                      <a:gd name="connsiteY15" fmla="*/ 748146 h 845127"/>
                      <a:gd name="connsiteX16" fmla="*/ 124691 w 458126"/>
                      <a:gd name="connsiteY16" fmla="*/ 678873 h 845127"/>
                      <a:gd name="connsiteX17" fmla="*/ 110837 w 458126"/>
                      <a:gd name="connsiteY17" fmla="*/ 595746 h 845127"/>
                      <a:gd name="connsiteX18" fmla="*/ 110837 w 458126"/>
                      <a:gd name="connsiteY18" fmla="*/ 595746 h 845127"/>
                      <a:gd name="connsiteX19" fmla="*/ 55419 w 458126"/>
                      <a:gd name="connsiteY19" fmla="*/ 498764 h 845127"/>
                      <a:gd name="connsiteX20" fmla="*/ 27709 w 458126"/>
                      <a:gd name="connsiteY20" fmla="*/ 443346 h 845127"/>
                      <a:gd name="connsiteX21" fmla="*/ 27709 w 458126"/>
                      <a:gd name="connsiteY21" fmla="*/ 443346 h 845127"/>
                      <a:gd name="connsiteX22" fmla="*/ 0 w 458126"/>
                      <a:gd name="connsiteY22" fmla="*/ 304800 h 845127"/>
                      <a:gd name="connsiteX23" fmla="*/ 0 w 458126"/>
                      <a:gd name="connsiteY23" fmla="*/ 249382 h 845127"/>
                      <a:gd name="connsiteX24" fmla="*/ 13855 w 458126"/>
                      <a:gd name="connsiteY24" fmla="*/ 207818 h 845127"/>
                      <a:gd name="connsiteX25" fmla="*/ 69273 w 458126"/>
                      <a:gd name="connsiteY25" fmla="*/ 193964 h 845127"/>
                      <a:gd name="connsiteX26" fmla="*/ 96982 w 458126"/>
                      <a:gd name="connsiteY26" fmla="*/ 152400 h 845127"/>
                      <a:gd name="connsiteX27" fmla="*/ 96982 w 458126"/>
                      <a:gd name="connsiteY27" fmla="*/ 110837 h 845127"/>
                      <a:gd name="connsiteX28" fmla="*/ 110837 w 458126"/>
                      <a:gd name="connsiteY28" fmla="*/ 27709 h 845127"/>
                      <a:gd name="connsiteX0" fmla="*/ 110837 w 458126"/>
                      <a:gd name="connsiteY0" fmla="*/ 27709 h 845127"/>
                      <a:gd name="connsiteX1" fmla="*/ 207819 w 458126"/>
                      <a:gd name="connsiteY1" fmla="*/ 0 h 845127"/>
                      <a:gd name="connsiteX2" fmla="*/ 290946 w 458126"/>
                      <a:gd name="connsiteY2" fmla="*/ 0 h 845127"/>
                      <a:gd name="connsiteX3" fmla="*/ 374073 w 458126"/>
                      <a:gd name="connsiteY3" fmla="*/ 55418 h 845127"/>
                      <a:gd name="connsiteX4" fmla="*/ 443346 w 458126"/>
                      <a:gd name="connsiteY4" fmla="*/ 180109 h 845127"/>
                      <a:gd name="connsiteX5" fmla="*/ 457200 w 458126"/>
                      <a:gd name="connsiteY5" fmla="*/ 290946 h 845127"/>
                      <a:gd name="connsiteX6" fmla="*/ 401782 w 458126"/>
                      <a:gd name="connsiteY6" fmla="*/ 346364 h 845127"/>
                      <a:gd name="connsiteX7" fmla="*/ 457201 w 458126"/>
                      <a:gd name="connsiteY7" fmla="*/ 471055 h 845127"/>
                      <a:gd name="connsiteX8" fmla="*/ 401782 w 458126"/>
                      <a:gd name="connsiteY8" fmla="*/ 512618 h 845127"/>
                      <a:gd name="connsiteX9" fmla="*/ 374073 w 458126"/>
                      <a:gd name="connsiteY9" fmla="*/ 568037 h 845127"/>
                      <a:gd name="connsiteX10" fmla="*/ 374073 w 458126"/>
                      <a:gd name="connsiteY10" fmla="*/ 623455 h 845127"/>
                      <a:gd name="connsiteX11" fmla="*/ 360219 w 458126"/>
                      <a:gd name="connsiteY11" fmla="*/ 692727 h 845127"/>
                      <a:gd name="connsiteX12" fmla="*/ 360219 w 458126"/>
                      <a:gd name="connsiteY12" fmla="*/ 789709 h 845127"/>
                      <a:gd name="connsiteX13" fmla="*/ 318655 w 458126"/>
                      <a:gd name="connsiteY13" fmla="*/ 845127 h 845127"/>
                      <a:gd name="connsiteX14" fmla="*/ 235528 w 458126"/>
                      <a:gd name="connsiteY14" fmla="*/ 817418 h 845127"/>
                      <a:gd name="connsiteX15" fmla="*/ 166255 w 458126"/>
                      <a:gd name="connsiteY15" fmla="*/ 748146 h 845127"/>
                      <a:gd name="connsiteX16" fmla="*/ 124691 w 458126"/>
                      <a:gd name="connsiteY16" fmla="*/ 678873 h 845127"/>
                      <a:gd name="connsiteX17" fmla="*/ 110837 w 458126"/>
                      <a:gd name="connsiteY17" fmla="*/ 595746 h 845127"/>
                      <a:gd name="connsiteX18" fmla="*/ 110837 w 458126"/>
                      <a:gd name="connsiteY18" fmla="*/ 595746 h 845127"/>
                      <a:gd name="connsiteX19" fmla="*/ 55419 w 458126"/>
                      <a:gd name="connsiteY19" fmla="*/ 498764 h 845127"/>
                      <a:gd name="connsiteX20" fmla="*/ 27709 w 458126"/>
                      <a:gd name="connsiteY20" fmla="*/ 443346 h 845127"/>
                      <a:gd name="connsiteX21" fmla="*/ 27709 w 458126"/>
                      <a:gd name="connsiteY21" fmla="*/ 443346 h 845127"/>
                      <a:gd name="connsiteX22" fmla="*/ 0 w 458126"/>
                      <a:gd name="connsiteY22" fmla="*/ 304800 h 845127"/>
                      <a:gd name="connsiteX23" fmla="*/ 0 w 458126"/>
                      <a:gd name="connsiteY23" fmla="*/ 249382 h 845127"/>
                      <a:gd name="connsiteX24" fmla="*/ 13855 w 458126"/>
                      <a:gd name="connsiteY24" fmla="*/ 207818 h 845127"/>
                      <a:gd name="connsiteX25" fmla="*/ 69273 w 458126"/>
                      <a:gd name="connsiteY25" fmla="*/ 193964 h 845127"/>
                      <a:gd name="connsiteX26" fmla="*/ 96982 w 458126"/>
                      <a:gd name="connsiteY26" fmla="*/ 152400 h 845127"/>
                      <a:gd name="connsiteX27" fmla="*/ 96982 w 458126"/>
                      <a:gd name="connsiteY27" fmla="*/ 110837 h 845127"/>
                      <a:gd name="connsiteX28" fmla="*/ 110837 w 458126"/>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01782 w 457201"/>
                      <a:gd name="connsiteY8" fmla="*/ 512618 h 845127"/>
                      <a:gd name="connsiteX9" fmla="*/ 374073 w 457201"/>
                      <a:gd name="connsiteY9" fmla="*/ 568037 h 845127"/>
                      <a:gd name="connsiteX10" fmla="*/ 374073 w 457201"/>
                      <a:gd name="connsiteY10" fmla="*/ 623455 h 845127"/>
                      <a:gd name="connsiteX11" fmla="*/ 360219 w 457201"/>
                      <a:gd name="connsiteY11" fmla="*/ 692727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01782 w 457201"/>
                      <a:gd name="connsiteY8" fmla="*/ 512618 h 845127"/>
                      <a:gd name="connsiteX9" fmla="*/ 374073 w 457201"/>
                      <a:gd name="connsiteY9" fmla="*/ 568037 h 845127"/>
                      <a:gd name="connsiteX10" fmla="*/ 374073 w 457201"/>
                      <a:gd name="connsiteY10" fmla="*/ 623455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01782 w 457201"/>
                      <a:gd name="connsiteY8" fmla="*/ 512618 h 845127"/>
                      <a:gd name="connsiteX9" fmla="*/ 443346 w 457201"/>
                      <a:gd name="connsiteY9" fmla="*/ 609600 h 845127"/>
                      <a:gd name="connsiteX10" fmla="*/ 374073 w 457201"/>
                      <a:gd name="connsiteY10" fmla="*/ 623455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374073 w 457201"/>
                      <a:gd name="connsiteY10" fmla="*/ 623455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443346 w 457201"/>
                      <a:gd name="connsiteY10" fmla="*/ 665019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443346 w 457201"/>
                      <a:gd name="connsiteY10" fmla="*/ 665019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55419 w 457201"/>
                      <a:gd name="connsiteY26" fmla="*/ 124691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443346 w 457201"/>
                      <a:gd name="connsiteY10" fmla="*/ 665019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27710 w 457201"/>
                      <a:gd name="connsiteY25" fmla="*/ 193964 h 845127"/>
                      <a:gd name="connsiteX26" fmla="*/ 55419 w 457201"/>
                      <a:gd name="connsiteY26" fmla="*/ 124691 h 845127"/>
                      <a:gd name="connsiteX27" fmla="*/ 96982 w 457201"/>
                      <a:gd name="connsiteY27" fmla="*/ 110837 h 845127"/>
                      <a:gd name="connsiteX28" fmla="*/ 110837 w 457201"/>
                      <a:gd name="connsiteY28" fmla="*/ 27709 h 845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57201" h="845127">
                        <a:moveTo>
                          <a:pt x="110837" y="27709"/>
                        </a:moveTo>
                        <a:lnTo>
                          <a:pt x="207819" y="0"/>
                        </a:lnTo>
                        <a:lnTo>
                          <a:pt x="290946" y="0"/>
                        </a:lnTo>
                        <a:lnTo>
                          <a:pt x="374073" y="55418"/>
                        </a:lnTo>
                        <a:lnTo>
                          <a:pt x="443346" y="180109"/>
                        </a:lnTo>
                        <a:cubicBezTo>
                          <a:pt x="429491" y="207818"/>
                          <a:pt x="457200" y="260928"/>
                          <a:pt x="457200" y="290946"/>
                        </a:cubicBezTo>
                        <a:cubicBezTo>
                          <a:pt x="457200" y="320964"/>
                          <a:pt x="443346" y="332509"/>
                          <a:pt x="443346" y="360218"/>
                        </a:cubicBezTo>
                        <a:lnTo>
                          <a:pt x="457201" y="471055"/>
                        </a:lnTo>
                        <a:lnTo>
                          <a:pt x="443346" y="526473"/>
                        </a:lnTo>
                        <a:lnTo>
                          <a:pt x="443346" y="609600"/>
                        </a:lnTo>
                        <a:lnTo>
                          <a:pt x="443346" y="665019"/>
                        </a:lnTo>
                        <a:lnTo>
                          <a:pt x="401782" y="706581"/>
                        </a:lnTo>
                        <a:lnTo>
                          <a:pt x="360219" y="789709"/>
                        </a:lnTo>
                        <a:lnTo>
                          <a:pt x="318655" y="845127"/>
                        </a:lnTo>
                        <a:lnTo>
                          <a:pt x="235528" y="817418"/>
                        </a:lnTo>
                        <a:lnTo>
                          <a:pt x="166255" y="748146"/>
                        </a:lnTo>
                        <a:lnTo>
                          <a:pt x="124691" y="678873"/>
                        </a:lnTo>
                        <a:lnTo>
                          <a:pt x="110837" y="595746"/>
                        </a:lnTo>
                        <a:lnTo>
                          <a:pt x="110837" y="595746"/>
                        </a:lnTo>
                        <a:lnTo>
                          <a:pt x="55419" y="498764"/>
                        </a:lnTo>
                        <a:lnTo>
                          <a:pt x="27709" y="443346"/>
                        </a:lnTo>
                        <a:lnTo>
                          <a:pt x="27709" y="443346"/>
                        </a:lnTo>
                        <a:lnTo>
                          <a:pt x="0" y="304800"/>
                        </a:lnTo>
                        <a:lnTo>
                          <a:pt x="0" y="249382"/>
                        </a:lnTo>
                        <a:lnTo>
                          <a:pt x="13855" y="207818"/>
                        </a:lnTo>
                        <a:lnTo>
                          <a:pt x="27710" y="193964"/>
                        </a:lnTo>
                        <a:lnTo>
                          <a:pt x="55419" y="124691"/>
                        </a:lnTo>
                        <a:lnTo>
                          <a:pt x="96982" y="110837"/>
                        </a:lnTo>
                        <a:lnTo>
                          <a:pt x="110837" y="27709"/>
                        </a:lnTo>
                        <a:close/>
                      </a:path>
                    </a:pathLst>
                  </a:custGeom>
                  <a:solidFill>
                    <a:srgbClr val="F79646">
                      <a:lumMod val="40000"/>
                      <a:lumOff val="60000"/>
                    </a:srgbClr>
                  </a:solidFill>
                  <a:ln w="6350" cap="flat" cmpd="sng" algn="ctr">
                    <a:solidFill>
                      <a:srgbClr val="F79646">
                        <a:lumMod val="75000"/>
                      </a:srgbClr>
                    </a:solidFill>
                    <a:prstDash val="solid"/>
                  </a:ln>
                  <a:effectLst/>
                </p:spPr>
                <p:txBody>
                  <a:bodyPr rtlCol="0" anchor="ctr"/>
                  <a:lstStyle/>
                  <a:p>
                    <a:pPr algn="ctr">
                      <a:defRPr/>
                    </a:pPr>
                    <a:endParaRPr lang="fr-FR" kern="0">
                      <a:solidFill>
                        <a:prstClr val="white"/>
                      </a:solidFill>
                    </a:endParaRPr>
                  </a:p>
                </p:txBody>
              </p:sp>
              <p:sp>
                <p:nvSpPr>
                  <p:cNvPr id="74" name="Forme libre 73"/>
                  <p:cNvSpPr>
                    <a:spLocks noChangeAspect="1"/>
                  </p:cNvSpPr>
                  <p:nvPr/>
                </p:nvSpPr>
                <p:spPr>
                  <a:xfrm>
                    <a:off x="6658215" y="4481328"/>
                    <a:ext cx="143380" cy="202830"/>
                  </a:xfrm>
                  <a:custGeom>
                    <a:avLst/>
                    <a:gdLst>
                      <a:gd name="connsiteX0" fmla="*/ 110837 w 415637"/>
                      <a:gd name="connsiteY0" fmla="*/ 27709 h 845127"/>
                      <a:gd name="connsiteX1" fmla="*/ 207819 w 415637"/>
                      <a:gd name="connsiteY1" fmla="*/ 0 h 845127"/>
                      <a:gd name="connsiteX2" fmla="*/ 290946 w 415637"/>
                      <a:gd name="connsiteY2" fmla="*/ 0 h 845127"/>
                      <a:gd name="connsiteX3" fmla="*/ 374073 w 415637"/>
                      <a:gd name="connsiteY3" fmla="*/ 55418 h 845127"/>
                      <a:gd name="connsiteX4" fmla="*/ 401782 w 415637"/>
                      <a:gd name="connsiteY4" fmla="*/ 180109 h 845127"/>
                      <a:gd name="connsiteX5" fmla="*/ 401782 w 415637"/>
                      <a:gd name="connsiteY5" fmla="*/ 263237 h 845127"/>
                      <a:gd name="connsiteX6" fmla="*/ 401782 w 415637"/>
                      <a:gd name="connsiteY6" fmla="*/ 346364 h 845127"/>
                      <a:gd name="connsiteX7" fmla="*/ 415637 w 415637"/>
                      <a:gd name="connsiteY7" fmla="*/ 429491 h 845127"/>
                      <a:gd name="connsiteX8" fmla="*/ 401782 w 415637"/>
                      <a:gd name="connsiteY8" fmla="*/ 512618 h 845127"/>
                      <a:gd name="connsiteX9" fmla="*/ 374073 w 415637"/>
                      <a:gd name="connsiteY9" fmla="*/ 568037 h 845127"/>
                      <a:gd name="connsiteX10" fmla="*/ 374073 w 415637"/>
                      <a:gd name="connsiteY10" fmla="*/ 623455 h 845127"/>
                      <a:gd name="connsiteX11" fmla="*/ 360219 w 415637"/>
                      <a:gd name="connsiteY11" fmla="*/ 692727 h 845127"/>
                      <a:gd name="connsiteX12" fmla="*/ 360219 w 415637"/>
                      <a:gd name="connsiteY12" fmla="*/ 789709 h 845127"/>
                      <a:gd name="connsiteX13" fmla="*/ 318655 w 415637"/>
                      <a:gd name="connsiteY13" fmla="*/ 845127 h 845127"/>
                      <a:gd name="connsiteX14" fmla="*/ 235528 w 415637"/>
                      <a:gd name="connsiteY14" fmla="*/ 817418 h 845127"/>
                      <a:gd name="connsiteX15" fmla="*/ 166255 w 415637"/>
                      <a:gd name="connsiteY15" fmla="*/ 748146 h 845127"/>
                      <a:gd name="connsiteX16" fmla="*/ 124691 w 415637"/>
                      <a:gd name="connsiteY16" fmla="*/ 678873 h 845127"/>
                      <a:gd name="connsiteX17" fmla="*/ 110837 w 415637"/>
                      <a:gd name="connsiteY17" fmla="*/ 595746 h 845127"/>
                      <a:gd name="connsiteX18" fmla="*/ 110837 w 415637"/>
                      <a:gd name="connsiteY18" fmla="*/ 595746 h 845127"/>
                      <a:gd name="connsiteX19" fmla="*/ 55419 w 415637"/>
                      <a:gd name="connsiteY19" fmla="*/ 498764 h 845127"/>
                      <a:gd name="connsiteX20" fmla="*/ 27709 w 415637"/>
                      <a:gd name="connsiteY20" fmla="*/ 443346 h 845127"/>
                      <a:gd name="connsiteX21" fmla="*/ 27709 w 415637"/>
                      <a:gd name="connsiteY21" fmla="*/ 443346 h 845127"/>
                      <a:gd name="connsiteX22" fmla="*/ 0 w 415637"/>
                      <a:gd name="connsiteY22" fmla="*/ 304800 h 845127"/>
                      <a:gd name="connsiteX23" fmla="*/ 0 w 415637"/>
                      <a:gd name="connsiteY23" fmla="*/ 249382 h 845127"/>
                      <a:gd name="connsiteX24" fmla="*/ 13855 w 415637"/>
                      <a:gd name="connsiteY24" fmla="*/ 207818 h 845127"/>
                      <a:gd name="connsiteX25" fmla="*/ 69273 w 415637"/>
                      <a:gd name="connsiteY25" fmla="*/ 193964 h 845127"/>
                      <a:gd name="connsiteX26" fmla="*/ 96982 w 415637"/>
                      <a:gd name="connsiteY26" fmla="*/ 152400 h 845127"/>
                      <a:gd name="connsiteX27" fmla="*/ 96982 w 415637"/>
                      <a:gd name="connsiteY27" fmla="*/ 110837 h 845127"/>
                      <a:gd name="connsiteX28" fmla="*/ 110837 w 415637"/>
                      <a:gd name="connsiteY28" fmla="*/ 27709 h 845127"/>
                      <a:gd name="connsiteX0" fmla="*/ 110837 w 443346"/>
                      <a:gd name="connsiteY0" fmla="*/ 27709 h 845127"/>
                      <a:gd name="connsiteX1" fmla="*/ 207819 w 443346"/>
                      <a:gd name="connsiteY1" fmla="*/ 0 h 845127"/>
                      <a:gd name="connsiteX2" fmla="*/ 290946 w 443346"/>
                      <a:gd name="connsiteY2" fmla="*/ 0 h 845127"/>
                      <a:gd name="connsiteX3" fmla="*/ 374073 w 443346"/>
                      <a:gd name="connsiteY3" fmla="*/ 55418 h 845127"/>
                      <a:gd name="connsiteX4" fmla="*/ 443346 w 443346"/>
                      <a:gd name="connsiteY4" fmla="*/ 180109 h 845127"/>
                      <a:gd name="connsiteX5" fmla="*/ 401782 w 443346"/>
                      <a:gd name="connsiteY5" fmla="*/ 263237 h 845127"/>
                      <a:gd name="connsiteX6" fmla="*/ 401782 w 443346"/>
                      <a:gd name="connsiteY6" fmla="*/ 346364 h 845127"/>
                      <a:gd name="connsiteX7" fmla="*/ 415637 w 443346"/>
                      <a:gd name="connsiteY7" fmla="*/ 429491 h 845127"/>
                      <a:gd name="connsiteX8" fmla="*/ 401782 w 443346"/>
                      <a:gd name="connsiteY8" fmla="*/ 512618 h 845127"/>
                      <a:gd name="connsiteX9" fmla="*/ 374073 w 443346"/>
                      <a:gd name="connsiteY9" fmla="*/ 568037 h 845127"/>
                      <a:gd name="connsiteX10" fmla="*/ 374073 w 443346"/>
                      <a:gd name="connsiteY10" fmla="*/ 623455 h 845127"/>
                      <a:gd name="connsiteX11" fmla="*/ 360219 w 443346"/>
                      <a:gd name="connsiteY11" fmla="*/ 692727 h 845127"/>
                      <a:gd name="connsiteX12" fmla="*/ 360219 w 443346"/>
                      <a:gd name="connsiteY12" fmla="*/ 789709 h 845127"/>
                      <a:gd name="connsiteX13" fmla="*/ 318655 w 443346"/>
                      <a:gd name="connsiteY13" fmla="*/ 845127 h 845127"/>
                      <a:gd name="connsiteX14" fmla="*/ 235528 w 443346"/>
                      <a:gd name="connsiteY14" fmla="*/ 817418 h 845127"/>
                      <a:gd name="connsiteX15" fmla="*/ 166255 w 443346"/>
                      <a:gd name="connsiteY15" fmla="*/ 748146 h 845127"/>
                      <a:gd name="connsiteX16" fmla="*/ 124691 w 443346"/>
                      <a:gd name="connsiteY16" fmla="*/ 678873 h 845127"/>
                      <a:gd name="connsiteX17" fmla="*/ 110837 w 443346"/>
                      <a:gd name="connsiteY17" fmla="*/ 595746 h 845127"/>
                      <a:gd name="connsiteX18" fmla="*/ 110837 w 443346"/>
                      <a:gd name="connsiteY18" fmla="*/ 595746 h 845127"/>
                      <a:gd name="connsiteX19" fmla="*/ 55419 w 443346"/>
                      <a:gd name="connsiteY19" fmla="*/ 498764 h 845127"/>
                      <a:gd name="connsiteX20" fmla="*/ 27709 w 443346"/>
                      <a:gd name="connsiteY20" fmla="*/ 443346 h 845127"/>
                      <a:gd name="connsiteX21" fmla="*/ 27709 w 443346"/>
                      <a:gd name="connsiteY21" fmla="*/ 443346 h 845127"/>
                      <a:gd name="connsiteX22" fmla="*/ 0 w 443346"/>
                      <a:gd name="connsiteY22" fmla="*/ 304800 h 845127"/>
                      <a:gd name="connsiteX23" fmla="*/ 0 w 443346"/>
                      <a:gd name="connsiteY23" fmla="*/ 249382 h 845127"/>
                      <a:gd name="connsiteX24" fmla="*/ 13855 w 443346"/>
                      <a:gd name="connsiteY24" fmla="*/ 207818 h 845127"/>
                      <a:gd name="connsiteX25" fmla="*/ 69273 w 443346"/>
                      <a:gd name="connsiteY25" fmla="*/ 193964 h 845127"/>
                      <a:gd name="connsiteX26" fmla="*/ 96982 w 443346"/>
                      <a:gd name="connsiteY26" fmla="*/ 152400 h 845127"/>
                      <a:gd name="connsiteX27" fmla="*/ 96982 w 443346"/>
                      <a:gd name="connsiteY27" fmla="*/ 110837 h 845127"/>
                      <a:gd name="connsiteX28" fmla="*/ 110837 w 443346"/>
                      <a:gd name="connsiteY28" fmla="*/ 27709 h 845127"/>
                      <a:gd name="connsiteX0" fmla="*/ 110837 w 458126"/>
                      <a:gd name="connsiteY0" fmla="*/ 27709 h 845127"/>
                      <a:gd name="connsiteX1" fmla="*/ 207819 w 458126"/>
                      <a:gd name="connsiteY1" fmla="*/ 0 h 845127"/>
                      <a:gd name="connsiteX2" fmla="*/ 290946 w 458126"/>
                      <a:gd name="connsiteY2" fmla="*/ 0 h 845127"/>
                      <a:gd name="connsiteX3" fmla="*/ 374073 w 458126"/>
                      <a:gd name="connsiteY3" fmla="*/ 55418 h 845127"/>
                      <a:gd name="connsiteX4" fmla="*/ 443346 w 458126"/>
                      <a:gd name="connsiteY4" fmla="*/ 180109 h 845127"/>
                      <a:gd name="connsiteX5" fmla="*/ 457200 w 458126"/>
                      <a:gd name="connsiteY5" fmla="*/ 290946 h 845127"/>
                      <a:gd name="connsiteX6" fmla="*/ 401782 w 458126"/>
                      <a:gd name="connsiteY6" fmla="*/ 346364 h 845127"/>
                      <a:gd name="connsiteX7" fmla="*/ 415637 w 458126"/>
                      <a:gd name="connsiteY7" fmla="*/ 429491 h 845127"/>
                      <a:gd name="connsiteX8" fmla="*/ 401782 w 458126"/>
                      <a:gd name="connsiteY8" fmla="*/ 512618 h 845127"/>
                      <a:gd name="connsiteX9" fmla="*/ 374073 w 458126"/>
                      <a:gd name="connsiteY9" fmla="*/ 568037 h 845127"/>
                      <a:gd name="connsiteX10" fmla="*/ 374073 w 458126"/>
                      <a:gd name="connsiteY10" fmla="*/ 623455 h 845127"/>
                      <a:gd name="connsiteX11" fmla="*/ 360219 w 458126"/>
                      <a:gd name="connsiteY11" fmla="*/ 692727 h 845127"/>
                      <a:gd name="connsiteX12" fmla="*/ 360219 w 458126"/>
                      <a:gd name="connsiteY12" fmla="*/ 789709 h 845127"/>
                      <a:gd name="connsiteX13" fmla="*/ 318655 w 458126"/>
                      <a:gd name="connsiteY13" fmla="*/ 845127 h 845127"/>
                      <a:gd name="connsiteX14" fmla="*/ 235528 w 458126"/>
                      <a:gd name="connsiteY14" fmla="*/ 817418 h 845127"/>
                      <a:gd name="connsiteX15" fmla="*/ 166255 w 458126"/>
                      <a:gd name="connsiteY15" fmla="*/ 748146 h 845127"/>
                      <a:gd name="connsiteX16" fmla="*/ 124691 w 458126"/>
                      <a:gd name="connsiteY16" fmla="*/ 678873 h 845127"/>
                      <a:gd name="connsiteX17" fmla="*/ 110837 w 458126"/>
                      <a:gd name="connsiteY17" fmla="*/ 595746 h 845127"/>
                      <a:gd name="connsiteX18" fmla="*/ 110837 w 458126"/>
                      <a:gd name="connsiteY18" fmla="*/ 595746 h 845127"/>
                      <a:gd name="connsiteX19" fmla="*/ 55419 w 458126"/>
                      <a:gd name="connsiteY19" fmla="*/ 498764 h 845127"/>
                      <a:gd name="connsiteX20" fmla="*/ 27709 w 458126"/>
                      <a:gd name="connsiteY20" fmla="*/ 443346 h 845127"/>
                      <a:gd name="connsiteX21" fmla="*/ 27709 w 458126"/>
                      <a:gd name="connsiteY21" fmla="*/ 443346 h 845127"/>
                      <a:gd name="connsiteX22" fmla="*/ 0 w 458126"/>
                      <a:gd name="connsiteY22" fmla="*/ 304800 h 845127"/>
                      <a:gd name="connsiteX23" fmla="*/ 0 w 458126"/>
                      <a:gd name="connsiteY23" fmla="*/ 249382 h 845127"/>
                      <a:gd name="connsiteX24" fmla="*/ 13855 w 458126"/>
                      <a:gd name="connsiteY24" fmla="*/ 207818 h 845127"/>
                      <a:gd name="connsiteX25" fmla="*/ 69273 w 458126"/>
                      <a:gd name="connsiteY25" fmla="*/ 193964 h 845127"/>
                      <a:gd name="connsiteX26" fmla="*/ 96982 w 458126"/>
                      <a:gd name="connsiteY26" fmla="*/ 152400 h 845127"/>
                      <a:gd name="connsiteX27" fmla="*/ 96982 w 458126"/>
                      <a:gd name="connsiteY27" fmla="*/ 110837 h 845127"/>
                      <a:gd name="connsiteX28" fmla="*/ 110837 w 458126"/>
                      <a:gd name="connsiteY28" fmla="*/ 27709 h 845127"/>
                      <a:gd name="connsiteX0" fmla="*/ 110837 w 458126"/>
                      <a:gd name="connsiteY0" fmla="*/ 27709 h 845127"/>
                      <a:gd name="connsiteX1" fmla="*/ 207819 w 458126"/>
                      <a:gd name="connsiteY1" fmla="*/ 0 h 845127"/>
                      <a:gd name="connsiteX2" fmla="*/ 290946 w 458126"/>
                      <a:gd name="connsiteY2" fmla="*/ 0 h 845127"/>
                      <a:gd name="connsiteX3" fmla="*/ 374073 w 458126"/>
                      <a:gd name="connsiteY3" fmla="*/ 55418 h 845127"/>
                      <a:gd name="connsiteX4" fmla="*/ 443346 w 458126"/>
                      <a:gd name="connsiteY4" fmla="*/ 180109 h 845127"/>
                      <a:gd name="connsiteX5" fmla="*/ 457200 w 458126"/>
                      <a:gd name="connsiteY5" fmla="*/ 290946 h 845127"/>
                      <a:gd name="connsiteX6" fmla="*/ 401782 w 458126"/>
                      <a:gd name="connsiteY6" fmla="*/ 346364 h 845127"/>
                      <a:gd name="connsiteX7" fmla="*/ 457201 w 458126"/>
                      <a:gd name="connsiteY7" fmla="*/ 471055 h 845127"/>
                      <a:gd name="connsiteX8" fmla="*/ 401782 w 458126"/>
                      <a:gd name="connsiteY8" fmla="*/ 512618 h 845127"/>
                      <a:gd name="connsiteX9" fmla="*/ 374073 w 458126"/>
                      <a:gd name="connsiteY9" fmla="*/ 568037 h 845127"/>
                      <a:gd name="connsiteX10" fmla="*/ 374073 w 458126"/>
                      <a:gd name="connsiteY10" fmla="*/ 623455 h 845127"/>
                      <a:gd name="connsiteX11" fmla="*/ 360219 w 458126"/>
                      <a:gd name="connsiteY11" fmla="*/ 692727 h 845127"/>
                      <a:gd name="connsiteX12" fmla="*/ 360219 w 458126"/>
                      <a:gd name="connsiteY12" fmla="*/ 789709 h 845127"/>
                      <a:gd name="connsiteX13" fmla="*/ 318655 w 458126"/>
                      <a:gd name="connsiteY13" fmla="*/ 845127 h 845127"/>
                      <a:gd name="connsiteX14" fmla="*/ 235528 w 458126"/>
                      <a:gd name="connsiteY14" fmla="*/ 817418 h 845127"/>
                      <a:gd name="connsiteX15" fmla="*/ 166255 w 458126"/>
                      <a:gd name="connsiteY15" fmla="*/ 748146 h 845127"/>
                      <a:gd name="connsiteX16" fmla="*/ 124691 w 458126"/>
                      <a:gd name="connsiteY16" fmla="*/ 678873 h 845127"/>
                      <a:gd name="connsiteX17" fmla="*/ 110837 w 458126"/>
                      <a:gd name="connsiteY17" fmla="*/ 595746 h 845127"/>
                      <a:gd name="connsiteX18" fmla="*/ 110837 w 458126"/>
                      <a:gd name="connsiteY18" fmla="*/ 595746 h 845127"/>
                      <a:gd name="connsiteX19" fmla="*/ 55419 w 458126"/>
                      <a:gd name="connsiteY19" fmla="*/ 498764 h 845127"/>
                      <a:gd name="connsiteX20" fmla="*/ 27709 w 458126"/>
                      <a:gd name="connsiteY20" fmla="*/ 443346 h 845127"/>
                      <a:gd name="connsiteX21" fmla="*/ 27709 w 458126"/>
                      <a:gd name="connsiteY21" fmla="*/ 443346 h 845127"/>
                      <a:gd name="connsiteX22" fmla="*/ 0 w 458126"/>
                      <a:gd name="connsiteY22" fmla="*/ 304800 h 845127"/>
                      <a:gd name="connsiteX23" fmla="*/ 0 w 458126"/>
                      <a:gd name="connsiteY23" fmla="*/ 249382 h 845127"/>
                      <a:gd name="connsiteX24" fmla="*/ 13855 w 458126"/>
                      <a:gd name="connsiteY24" fmla="*/ 207818 h 845127"/>
                      <a:gd name="connsiteX25" fmla="*/ 69273 w 458126"/>
                      <a:gd name="connsiteY25" fmla="*/ 193964 h 845127"/>
                      <a:gd name="connsiteX26" fmla="*/ 96982 w 458126"/>
                      <a:gd name="connsiteY26" fmla="*/ 152400 h 845127"/>
                      <a:gd name="connsiteX27" fmla="*/ 96982 w 458126"/>
                      <a:gd name="connsiteY27" fmla="*/ 110837 h 845127"/>
                      <a:gd name="connsiteX28" fmla="*/ 110837 w 458126"/>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01782 w 457201"/>
                      <a:gd name="connsiteY8" fmla="*/ 512618 h 845127"/>
                      <a:gd name="connsiteX9" fmla="*/ 374073 w 457201"/>
                      <a:gd name="connsiteY9" fmla="*/ 568037 h 845127"/>
                      <a:gd name="connsiteX10" fmla="*/ 374073 w 457201"/>
                      <a:gd name="connsiteY10" fmla="*/ 623455 h 845127"/>
                      <a:gd name="connsiteX11" fmla="*/ 360219 w 457201"/>
                      <a:gd name="connsiteY11" fmla="*/ 692727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01782 w 457201"/>
                      <a:gd name="connsiteY8" fmla="*/ 512618 h 845127"/>
                      <a:gd name="connsiteX9" fmla="*/ 374073 w 457201"/>
                      <a:gd name="connsiteY9" fmla="*/ 568037 h 845127"/>
                      <a:gd name="connsiteX10" fmla="*/ 374073 w 457201"/>
                      <a:gd name="connsiteY10" fmla="*/ 623455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01782 w 457201"/>
                      <a:gd name="connsiteY8" fmla="*/ 512618 h 845127"/>
                      <a:gd name="connsiteX9" fmla="*/ 443346 w 457201"/>
                      <a:gd name="connsiteY9" fmla="*/ 609600 h 845127"/>
                      <a:gd name="connsiteX10" fmla="*/ 374073 w 457201"/>
                      <a:gd name="connsiteY10" fmla="*/ 623455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374073 w 457201"/>
                      <a:gd name="connsiteY10" fmla="*/ 623455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443346 w 457201"/>
                      <a:gd name="connsiteY10" fmla="*/ 665019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443346 w 457201"/>
                      <a:gd name="connsiteY10" fmla="*/ 665019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55419 w 457201"/>
                      <a:gd name="connsiteY26" fmla="*/ 124691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443346 w 457201"/>
                      <a:gd name="connsiteY10" fmla="*/ 665019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27710 w 457201"/>
                      <a:gd name="connsiteY25" fmla="*/ 193964 h 845127"/>
                      <a:gd name="connsiteX26" fmla="*/ 55419 w 457201"/>
                      <a:gd name="connsiteY26" fmla="*/ 124691 h 845127"/>
                      <a:gd name="connsiteX27" fmla="*/ 96982 w 457201"/>
                      <a:gd name="connsiteY27" fmla="*/ 110837 h 845127"/>
                      <a:gd name="connsiteX28" fmla="*/ 110837 w 457201"/>
                      <a:gd name="connsiteY28" fmla="*/ 27709 h 845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57201" h="845127">
                        <a:moveTo>
                          <a:pt x="110837" y="27709"/>
                        </a:moveTo>
                        <a:lnTo>
                          <a:pt x="207819" y="0"/>
                        </a:lnTo>
                        <a:lnTo>
                          <a:pt x="290946" y="0"/>
                        </a:lnTo>
                        <a:lnTo>
                          <a:pt x="374073" y="55418"/>
                        </a:lnTo>
                        <a:lnTo>
                          <a:pt x="443346" y="180109"/>
                        </a:lnTo>
                        <a:cubicBezTo>
                          <a:pt x="429491" y="207818"/>
                          <a:pt x="457200" y="260928"/>
                          <a:pt x="457200" y="290946"/>
                        </a:cubicBezTo>
                        <a:cubicBezTo>
                          <a:pt x="457200" y="320964"/>
                          <a:pt x="443346" y="332509"/>
                          <a:pt x="443346" y="360218"/>
                        </a:cubicBezTo>
                        <a:lnTo>
                          <a:pt x="457201" y="471055"/>
                        </a:lnTo>
                        <a:lnTo>
                          <a:pt x="443346" y="526473"/>
                        </a:lnTo>
                        <a:lnTo>
                          <a:pt x="443346" y="609600"/>
                        </a:lnTo>
                        <a:lnTo>
                          <a:pt x="443346" y="665019"/>
                        </a:lnTo>
                        <a:lnTo>
                          <a:pt x="401782" y="706581"/>
                        </a:lnTo>
                        <a:lnTo>
                          <a:pt x="360219" y="789709"/>
                        </a:lnTo>
                        <a:lnTo>
                          <a:pt x="318655" y="845127"/>
                        </a:lnTo>
                        <a:lnTo>
                          <a:pt x="235528" y="817418"/>
                        </a:lnTo>
                        <a:lnTo>
                          <a:pt x="166255" y="748146"/>
                        </a:lnTo>
                        <a:lnTo>
                          <a:pt x="124691" y="678873"/>
                        </a:lnTo>
                        <a:lnTo>
                          <a:pt x="110837" y="595746"/>
                        </a:lnTo>
                        <a:lnTo>
                          <a:pt x="110837" y="595746"/>
                        </a:lnTo>
                        <a:lnTo>
                          <a:pt x="55419" y="498764"/>
                        </a:lnTo>
                        <a:lnTo>
                          <a:pt x="27709" y="443346"/>
                        </a:lnTo>
                        <a:lnTo>
                          <a:pt x="27709" y="443346"/>
                        </a:lnTo>
                        <a:lnTo>
                          <a:pt x="0" y="304800"/>
                        </a:lnTo>
                        <a:lnTo>
                          <a:pt x="0" y="249382"/>
                        </a:lnTo>
                        <a:lnTo>
                          <a:pt x="13855" y="207818"/>
                        </a:lnTo>
                        <a:lnTo>
                          <a:pt x="27710" y="193964"/>
                        </a:lnTo>
                        <a:lnTo>
                          <a:pt x="55419" y="124691"/>
                        </a:lnTo>
                        <a:lnTo>
                          <a:pt x="96982" y="110837"/>
                        </a:lnTo>
                        <a:lnTo>
                          <a:pt x="110837" y="27709"/>
                        </a:lnTo>
                        <a:close/>
                      </a:path>
                    </a:pathLst>
                  </a:custGeom>
                  <a:solidFill>
                    <a:srgbClr val="F79646">
                      <a:lumMod val="40000"/>
                      <a:lumOff val="60000"/>
                    </a:srgbClr>
                  </a:solidFill>
                  <a:ln w="6350" cap="flat" cmpd="sng" algn="ctr">
                    <a:solidFill>
                      <a:srgbClr val="F79646">
                        <a:lumMod val="75000"/>
                      </a:srgbClr>
                    </a:solidFill>
                    <a:prstDash val="solid"/>
                  </a:ln>
                  <a:effectLst/>
                </p:spPr>
                <p:txBody>
                  <a:bodyPr rtlCol="0" anchor="ctr"/>
                  <a:lstStyle/>
                  <a:p>
                    <a:pPr algn="ctr">
                      <a:defRPr/>
                    </a:pPr>
                    <a:endParaRPr lang="fr-FR" kern="0">
                      <a:solidFill>
                        <a:prstClr val="white"/>
                      </a:solidFill>
                    </a:endParaRPr>
                  </a:p>
                </p:txBody>
              </p:sp>
            </p:grpSp>
            <p:grpSp>
              <p:nvGrpSpPr>
                <p:cNvPr id="59" name="Groupe 58"/>
                <p:cNvGrpSpPr/>
                <p:nvPr/>
              </p:nvGrpSpPr>
              <p:grpSpPr>
                <a:xfrm>
                  <a:off x="5239574" y="501510"/>
                  <a:ext cx="3172692" cy="875707"/>
                  <a:chOff x="5239574" y="501510"/>
                  <a:chExt cx="3172692" cy="875707"/>
                </a:xfrm>
              </p:grpSpPr>
              <p:sp>
                <p:nvSpPr>
                  <p:cNvPr id="60" name="Forme libre 59"/>
                  <p:cNvSpPr/>
                  <p:nvPr/>
                </p:nvSpPr>
                <p:spPr>
                  <a:xfrm>
                    <a:off x="5239574" y="501510"/>
                    <a:ext cx="3172692" cy="875707"/>
                  </a:xfrm>
                  <a:custGeom>
                    <a:avLst/>
                    <a:gdLst>
                      <a:gd name="connsiteX0" fmla="*/ 0 w 3075710"/>
                      <a:gd name="connsiteY0" fmla="*/ 0 h 900545"/>
                      <a:gd name="connsiteX1" fmla="*/ 332510 w 3075710"/>
                      <a:gd name="connsiteY1" fmla="*/ 41563 h 900545"/>
                      <a:gd name="connsiteX2" fmla="*/ 568037 w 3075710"/>
                      <a:gd name="connsiteY2" fmla="*/ 69272 h 900545"/>
                      <a:gd name="connsiteX3" fmla="*/ 803564 w 3075710"/>
                      <a:gd name="connsiteY3" fmla="*/ 83127 h 900545"/>
                      <a:gd name="connsiteX4" fmla="*/ 928255 w 3075710"/>
                      <a:gd name="connsiteY4" fmla="*/ 69272 h 900545"/>
                      <a:gd name="connsiteX5" fmla="*/ 1080655 w 3075710"/>
                      <a:gd name="connsiteY5" fmla="*/ 55418 h 900545"/>
                      <a:gd name="connsiteX6" fmla="*/ 1191491 w 3075710"/>
                      <a:gd name="connsiteY6" fmla="*/ 41563 h 900545"/>
                      <a:gd name="connsiteX7" fmla="*/ 1302328 w 3075710"/>
                      <a:gd name="connsiteY7" fmla="*/ 55418 h 900545"/>
                      <a:gd name="connsiteX8" fmla="*/ 1468582 w 3075710"/>
                      <a:gd name="connsiteY8" fmla="*/ 69272 h 900545"/>
                      <a:gd name="connsiteX9" fmla="*/ 1648691 w 3075710"/>
                      <a:gd name="connsiteY9" fmla="*/ 41563 h 900545"/>
                      <a:gd name="connsiteX10" fmla="*/ 1759528 w 3075710"/>
                      <a:gd name="connsiteY10" fmla="*/ 96981 h 900545"/>
                      <a:gd name="connsiteX11" fmla="*/ 1995055 w 3075710"/>
                      <a:gd name="connsiteY11" fmla="*/ 96981 h 900545"/>
                      <a:gd name="connsiteX12" fmla="*/ 1995055 w 3075710"/>
                      <a:gd name="connsiteY12" fmla="*/ 96981 h 900545"/>
                      <a:gd name="connsiteX13" fmla="*/ 2299855 w 3075710"/>
                      <a:gd name="connsiteY13" fmla="*/ 41563 h 900545"/>
                      <a:gd name="connsiteX14" fmla="*/ 2327564 w 3075710"/>
                      <a:gd name="connsiteY14" fmla="*/ 55418 h 900545"/>
                      <a:gd name="connsiteX15" fmla="*/ 2327564 w 3075710"/>
                      <a:gd name="connsiteY15" fmla="*/ 55418 h 900545"/>
                      <a:gd name="connsiteX16" fmla="*/ 2507673 w 3075710"/>
                      <a:gd name="connsiteY16" fmla="*/ 96981 h 900545"/>
                      <a:gd name="connsiteX17" fmla="*/ 2632364 w 3075710"/>
                      <a:gd name="connsiteY17" fmla="*/ 96981 h 900545"/>
                      <a:gd name="connsiteX18" fmla="*/ 2632364 w 3075710"/>
                      <a:gd name="connsiteY18" fmla="*/ 96981 h 900545"/>
                      <a:gd name="connsiteX19" fmla="*/ 2812473 w 3075710"/>
                      <a:gd name="connsiteY19" fmla="*/ 41563 h 900545"/>
                      <a:gd name="connsiteX20" fmla="*/ 2812473 w 3075710"/>
                      <a:gd name="connsiteY20" fmla="*/ 41563 h 900545"/>
                      <a:gd name="connsiteX21" fmla="*/ 2937164 w 3075710"/>
                      <a:gd name="connsiteY21" fmla="*/ 110836 h 900545"/>
                      <a:gd name="connsiteX22" fmla="*/ 3034146 w 3075710"/>
                      <a:gd name="connsiteY22" fmla="*/ 193963 h 900545"/>
                      <a:gd name="connsiteX23" fmla="*/ 3048000 w 3075710"/>
                      <a:gd name="connsiteY23" fmla="*/ 290945 h 900545"/>
                      <a:gd name="connsiteX24" fmla="*/ 3075710 w 3075710"/>
                      <a:gd name="connsiteY24" fmla="*/ 415636 h 900545"/>
                      <a:gd name="connsiteX25" fmla="*/ 2992582 w 3075710"/>
                      <a:gd name="connsiteY25" fmla="*/ 609600 h 900545"/>
                      <a:gd name="connsiteX26" fmla="*/ 2978728 w 3075710"/>
                      <a:gd name="connsiteY26" fmla="*/ 665018 h 900545"/>
                      <a:gd name="connsiteX27" fmla="*/ 2978728 w 3075710"/>
                      <a:gd name="connsiteY27" fmla="*/ 665018 h 900545"/>
                      <a:gd name="connsiteX28" fmla="*/ 2923310 w 3075710"/>
                      <a:gd name="connsiteY28" fmla="*/ 775854 h 900545"/>
                      <a:gd name="connsiteX29" fmla="*/ 2867891 w 3075710"/>
                      <a:gd name="connsiteY29" fmla="*/ 803563 h 900545"/>
                      <a:gd name="connsiteX30" fmla="*/ 2867891 w 3075710"/>
                      <a:gd name="connsiteY30" fmla="*/ 803563 h 900545"/>
                      <a:gd name="connsiteX31" fmla="*/ 2701637 w 3075710"/>
                      <a:gd name="connsiteY31" fmla="*/ 858981 h 900545"/>
                      <a:gd name="connsiteX32" fmla="*/ 2563091 w 3075710"/>
                      <a:gd name="connsiteY32" fmla="*/ 872836 h 900545"/>
                      <a:gd name="connsiteX33" fmla="*/ 2452255 w 3075710"/>
                      <a:gd name="connsiteY33" fmla="*/ 872836 h 900545"/>
                      <a:gd name="connsiteX34" fmla="*/ 2369128 w 3075710"/>
                      <a:gd name="connsiteY34" fmla="*/ 886691 h 900545"/>
                      <a:gd name="connsiteX35" fmla="*/ 2327564 w 3075710"/>
                      <a:gd name="connsiteY35" fmla="*/ 886691 h 900545"/>
                      <a:gd name="connsiteX36" fmla="*/ 2230582 w 3075710"/>
                      <a:gd name="connsiteY36" fmla="*/ 858981 h 900545"/>
                      <a:gd name="connsiteX37" fmla="*/ 2175164 w 3075710"/>
                      <a:gd name="connsiteY37" fmla="*/ 858981 h 900545"/>
                      <a:gd name="connsiteX38" fmla="*/ 2050473 w 3075710"/>
                      <a:gd name="connsiteY38" fmla="*/ 872836 h 900545"/>
                      <a:gd name="connsiteX39" fmla="*/ 1828800 w 3075710"/>
                      <a:gd name="connsiteY39" fmla="*/ 886691 h 900545"/>
                      <a:gd name="connsiteX40" fmla="*/ 1828800 w 3075710"/>
                      <a:gd name="connsiteY40" fmla="*/ 886691 h 900545"/>
                      <a:gd name="connsiteX41" fmla="*/ 1662546 w 3075710"/>
                      <a:gd name="connsiteY41" fmla="*/ 886691 h 900545"/>
                      <a:gd name="connsiteX42" fmla="*/ 1662546 w 3075710"/>
                      <a:gd name="connsiteY42" fmla="*/ 886691 h 900545"/>
                      <a:gd name="connsiteX43" fmla="*/ 1510146 w 3075710"/>
                      <a:gd name="connsiteY43" fmla="*/ 900545 h 900545"/>
                      <a:gd name="connsiteX44" fmla="*/ 1385455 w 3075710"/>
                      <a:gd name="connsiteY44" fmla="*/ 900545 h 900545"/>
                      <a:gd name="connsiteX45" fmla="*/ 1274619 w 3075710"/>
                      <a:gd name="connsiteY45" fmla="*/ 858981 h 900545"/>
                      <a:gd name="connsiteX46" fmla="*/ 1191491 w 3075710"/>
                      <a:gd name="connsiteY46" fmla="*/ 858981 h 900545"/>
                      <a:gd name="connsiteX47" fmla="*/ 1066800 w 3075710"/>
                      <a:gd name="connsiteY47" fmla="*/ 845127 h 900545"/>
                      <a:gd name="connsiteX48" fmla="*/ 789710 w 3075710"/>
                      <a:gd name="connsiteY48" fmla="*/ 817418 h 900545"/>
                      <a:gd name="connsiteX49" fmla="*/ 581891 w 3075710"/>
                      <a:gd name="connsiteY49" fmla="*/ 858981 h 900545"/>
                      <a:gd name="connsiteX50" fmla="*/ 457200 w 3075710"/>
                      <a:gd name="connsiteY50" fmla="*/ 845127 h 900545"/>
                      <a:gd name="connsiteX51" fmla="*/ 249382 w 3075710"/>
                      <a:gd name="connsiteY51" fmla="*/ 817418 h 900545"/>
                      <a:gd name="connsiteX52" fmla="*/ 69273 w 3075710"/>
                      <a:gd name="connsiteY52" fmla="*/ 845127 h 900545"/>
                      <a:gd name="connsiteX53" fmla="*/ 83128 w 3075710"/>
                      <a:gd name="connsiteY53" fmla="*/ 762000 h 900545"/>
                      <a:gd name="connsiteX54" fmla="*/ 83128 w 3075710"/>
                      <a:gd name="connsiteY54" fmla="*/ 762000 h 900545"/>
                      <a:gd name="connsiteX55" fmla="*/ 124691 w 3075710"/>
                      <a:gd name="connsiteY55" fmla="*/ 554181 h 900545"/>
                      <a:gd name="connsiteX56" fmla="*/ 124691 w 3075710"/>
                      <a:gd name="connsiteY56" fmla="*/ 360218 h 900545"/>
                      <a:gd name="connsiteX57" fmla="*/ 96982 w 3075710"/>
                      <a:gd name="connsiteY57" fmla="*/ 193963 h 900545"/>
                      <a:gd name="connsiteX58" fmla="*/ 55419 w 3075710"/>
                      <a:gd name="connsiteY58" fmla="*/ 27709 h 900545"/>
                      <a:gd name="connsiteX59" fmla="*/ 0 w 3075710"/>
                      <a:gd name="connsiteY59" fmla="*/ 0 h 900545"/>
                      <a:gd name="connsiteX0" fmla="*/ 13855 w 3089565"/>
                      <a:gd name="connsiteY0" fmla="*/ 0 h 900545"/>
                      <a:gd name="connsiteX1" fmla="*/ 346365 w 3089565"/>
                      <a:gd name="connsiteY1" fmla="*/ 41563 h 900545"/>
                      <a:gd name="connsiteX2" fmla="*/ 581892 w 3089565"/>
                      <a:gd name="connsiteY2" fmla="*/ 69272 h 900545"/>
                      <a:gd name="connsiteX3" fmla="*/ 817419 w 3089565"/>
                      <a:gd name="connsiteY3" fmla="*/ 83127 h 900545"/>
                      <a:gd name="connsiteX4" fmla="*/ 942110 w 3089565"/>
                      <a:gd name="connsiteY4" fmla="*/ 69272 h 900545"/>
                      <a:gd name="connsiteX5" fmla="*/ 1094510 w 3089565"/>
                      <a:gd name="connsiteY5" fmla="*/ 55418 h 900545"/>
                      <a:gd name="connsiteX6" fmla="*/ 1205346 w 3089565"/>
                      <a:gd name="connsiteY6" fmla="*/ 41563 h 900545"/>
                      <a:gd name="connsiteX7" fmla="*/ 1316183 w 3089565"/>
                      <a:gd name="connsiteY7" fmla="*/ 55418 h 900545"/>
                      <a:gd name="connsiteX8" fmla="*/ 1482437 w 3089565"/>
                      <a:gd name="connsiteY8" fmla="*/ 69272 h 900545"/>
                      <a:gd name="connsiteX9" fmla="*/ 1662546 w 3089565"/>
                      <a:gd name="connsiteY9" fmla="*/ 41563 h 900545"/>
                      <a:gd name="connsiteX10" fmla="*/ 1773383 w 3089565"/>
                      <a:gd name="connsiteY10" fmla="*/ 96981 h 900545"/>
                      <a:gd name="connsiteX11" fmla="*/ 2008910 w 3089565"/>
                      <a:gd name="connsiteY11" fmla="*/ 96981 h 900545"/>
                      <a:gd name="connsiteX12" fmla="*/ 2008910 w 3089565"/>
                      <a:gd name="connsiteY12" fmla="*/ 96981 h 900545"/>
                      <a:gd name="connsiteX13" fmla="*/ 2313710 w 3089565"/>
                      <a:gd name="connsiteY13" fmla="*/ 41563 h 900545"/>
                      <a:gd name="connsiteX14" fmla="*/ 2341419 w 3089565"/>
                      <a:gd name="connsiteY14" fmla="*/ 55418 h 900545"/>
                      <a:gd name="connsiteX15" fmla="*/ 2341419 w 3089565"/>
                      <a:gd name="connsiteY15" fmla="*/ 55418 h 900545"/>
                      <a:gd name="connsiteX16" fmla="*/ 2521528 w 3089565"/>
                      <a:gd name="connsiteY16" fmla="*/ 96981 h 900545"/>
                      <a:gd name="connsiteX17" fmla="*/ 2646219 w 3089565"/>
                      <a:gd name="connsiteY17" fmla="*/ 96981 h 900545"/>
                      <a:gd name="connsiteX18" fmla="*/ 2646219 w 3089565"/>
                      <a:gd name="connsiteY18" fmla="*/ 96981 h 900545"/>
                      <a:gd name="connsiteX19" fmla="*/ 2826328 w 3089565"/>
                      <a:gd name="connsiteY19" fmla="*/ 41563 h 900545"/>
                      <a:gd name="connsiteX20" fmla="*/ 2826328 w 3089565"/>
                      <a:gd name="connsiteY20" fmla="*/ 41563 h 900545"/>
                      <a:gd name="connsiteX21" fmla="*/ 2951019 w 3089565"/>
                      <a:gd name="connsiteY21" fmla="*/ 110836 h 900545"/>
                      <a:gd name="connsiteX22" fmla="*/ 3048001 w 3089565"/>
                      <a:gd name="connsiteY22" fmla="*/ 193963 h 900545"/>
                      <a:gd name="connsiteX23" fmla="*/ 3061855 w 3089565"/>
                      <a:gd name="connsiteY23" fmla="*/ 290945 h 900545"/>
                      <a:gd name="connsiteX24" fmla="*/ 3089565 w 3089565"/>
                      <a:gd name="connsiteY24" fmla="*/ 415636 h 900545"/>
                      <a:gd name="connsiteX25" fmla="*/ 3006437 w 3089565"/>
                      <a:gd name="connsiteY25" fmla="*/ 609600 h 900545"/>
                      <a:gd name="connsiteX26" fmla="*/ 2992583 w 3089565"/>
                      <a:gd name="connsiteY26" fmla="*/ 665018 h 900545"/>
                      <a:gd name="connsiteX27" fmla="*/ 2992583 w 3089565"/>
                      <a:gd name="connsiteY27" fmla="*/ 665018 h 900545"/>
                      <a:gd name="connsiteX28" fmla="*/ 2937165 w 3089565"/>
                      <a:gd name="connsiteY28" fmla="*/ 775854 h 900545"/>
                      <a:gd name="connsiteX29" fmla="*/ 2881746 w 3089565"/>
                      <a:gd name="connsiteY29" fmla="*/ 803563 h 900545"/>
                      <a:gd name="connsiteX30" fmla="*/ 2881746 w 3089565"/>
                      <a:gd name="connsiteY30" fmla="*/ 803563 h 900545"/>
                      <a:gd name="connsiteX31" fmla="*/ 2715492 w 3089565"/>
                      <a:gd name="connsiteY31" fmla="*/ 858981 h 900545"/>
                      <a:gd name="connsiteX32" fmla="*/ 2576946 w 3089565"/>
                      <a:gd name="connsiteY32" fmla="*/ 872836 h 900545"/>
                      <a:gd name="connsiteX33" fmla="*/ 2466110 w 3089565"/>
                      <a:gd name="connsiteY33" fmla="*/ 872836 h 900545"/>
                      <a:gd name="connsiteX34" fmla="*/ 2382983 w 3089565"/>
                      <a:gd name="connsiteY34" fmla="*/ 886691 h 900545"/>
                      <a:gd name="connsiteX35" fmla="*/ 2341419 w 3089565"/>
                      <a:gd name="connsiteY35" fmla="*/ 886691 h 900545"/>
                      <a:gd name="connsiteX36" fmla="*/ 2244437 w 3089565"/>
                      <a:gd name="connsiteY36" fmla="*/ 858981 h 900545"/>
                      <a:gd name="connsiteX37" fmla="*/ 2189019 w 3089565"/>
                      <a:gd name="connsiteY37" fmla="*/ 858981 h 900545"/>
                      <a:gd name="connsiteX38" fmla="*/ 2064328 w 3089565"/>
                      <a:gd name="connsiteY38" fmla="*/ 872836 h 900545"/>
                      <a:gd name="connsiteX39" fmla="*/ 1842655 w 3089565"/>
                      <a:gd name="connsiteY39" fmla="*/ 886691 h 900545"/>
                      <a:gd name="connsiteX40" fmla="*/ 1842655 w 3089565"/>
                      <a:gd name="connsiteY40" fmla="*/ 886691 h 900545"/>
                      <a:gd name="connsiteX41" fmla="*/ 1676401 w 3089565"/>
                      <a:gd name="connsiteY41" fmla="*/ 886691 h 900545"/>
                      <a:gd name="connsiteX42" fmla="*/ 1676401 w 3089565"/>
                      <a:gd name="connsiteY42" fmla="*/ 886691 h 900545"/>
                      <a:gd name="connsiteX43" fmla="*/ 1524001 w 3089565"/>
                      <a:gd name="connsiteY43" fmla="*/ 900545 h 900545"/>
                      <a:gd name="connsiteX44" fmla="*/ 1399310 w 3089565"/>
                      <a:gd name="connsiteY44" fmla="*/ 900545 h 900545"/>
                      <a:gd name="connsiteX45" fmla="*/ 1288474 w 3089565"/>
                      <a:gd name="connsiteY45" fmla="*/ 858981 h 900545"/>
                      <a:gd name="connsiteX46" fmla="*/ 1205346 w 3089565"/>
                      <a:gd name="connsiteY46" fmla="*/ 858981 h 900545"/>
                      <a:gd name="connsiteX47" fmla="*/ 1080655 w 3089565"/>
                      <a:gd name="connsiteY47" fmla="*/ 845127 h 900545"/>
                      <a:gd name="connsiteX48" fmla="*/ 803565 w 3089565"/>
                      <a:gd name="connsiteY48" fmla="*/ 817418 h 900545"/>
                      <a:gd name="connsiteX49" fmla="*/ 595746 w 3089565"/>
                      <a:gd name="connsiteY49" fmla="*/ 858981 h 900545"/>
                      <a:gd name="connsiteX50" fmla="*/ 471055 w 3089565"/>
                      <a:gd name="connsiteY50" fmla="*/ 845127 h 900545"/>
                      <a:gd name="connsiteX51" fmla="*/ 263237 w 3089565"/>
                      <a:gd name="connsiteY51" fmla="*/ 817418 h 900545"/>
                      <a:gd name="connsiteX52" fmla="*/ 0 w 3089565"/>
                      <a:gd name="connsiteY52" fmla="*/ 817418 h 900545"/>
                      <a:gd name="connsiteX53" fmla="*/ 96983 w 3089565"/>
                      <a:gd name="connsiteY53" fmla="*/ 762000 h 900545"/>
                      <a:gd name="connsiteX54" fmla="*/ 96983 w 3089565"/>
                      <a:gd name="connsiteY54" fmla="*/ 762000 h 900545"/>
                      <a:gd name="connsiteX55" fmla="*/ 138546 w 3089565"/>
                      <a:gd name="connsiteY55" fmla="*/ 554181 h 900545"/>
                      <a:gd name="connsiteX56" fmla="*/ 138546 w 3089565"/>
                      <a:gd name="connsiteY56" fmla="*/ 360218 h 900545"/>
                      <a:gd name="connsiteX57" fmla="*/ 110837 w 3089565"/>
                      <a:gd name="connsiteY57" fmla="*/ 193963 h 900545"/>
                      <a:gd name="connsiteX58" fmla="*/ 69274 w 3089565"/>
                      <a:gd name="connsiteY58" fmla="*/ 27709 h 900545"/>
                      <a:gd name="connsiteX59" fmla="*/ 13855 w 3089565"/>
                      <a:gd name="connsiteY59" fmla="*/ 0 h 900545"/>
                      <a:gd name="connsiteX0" fmla="*/ 13855 w 3089565"/>
                      <a:gd name="connsiteY0" fmla="*/ 0 h 900545"/>
                      <a:gd name="connsiteX1" fmla="*/ 346365 w 3089565"/>
                      <a:gd name="connsiteY1" fmla="*/ 41563 h 900545"/>
                      <a:gd name="connsiteX2" fmla="*/ 581892 w 3089565"/>
                      <a:gd name="connsiteY2" fmla="*/ 69272 h 900545"/>
                      <a:gd name="connsiteX3" fmla="*/ 817419 w 3089565"/>
                      <a:gd name="connsiteY3" fmla="*/ 83127 h 900545"/>
                      <a:gd name="connsiteX4" fmla="*/ 942110 w 3089565"/>
                      <a:gd name="connsiteY4" fmla="*/ 69272 h 900545"/>
                      <a:gd name="connsiteX5" fmla="*/ 1094510 w 3089565"/>
                      <a:gd name="connsiteY5" fmla="*/ 55418 h 900545"/>
                      <a:gd name="connsiteX6" fmla="*/ 1205346 w 3089565"/>
                      <a:gd name="connsiteY6" fmla="*/ 41563 h 900545"/>
                      <a:gd name="connsiteX7" fmla="*/ 1316183 w 3089565"/>
                      <a:gd name="connsiteY7" fmla="*/ 55418 h 900545"/>
                      <a:gd name="connsiteX8" fmla="*/ 1482437 w 3089565"/>
                      <a:gd name="connsiteY8" fmla="*/ 69272 h 900545"/>
                      <a:gd name="connsiteX9" fmla="*/ 1662546 w 3089565"/>
                      <a:gd name="connsiteY9" fmla="*/ 41563 h 900545"/>
                      <a:gd name="connsiteX10" fmla="*/ 1773383 w 3089565"/>
                      <a:gd name="connsiteY10" fmla="*/ 96981 h 900545"/>
                      <a:gd name="connsiteX11" fmla="*/ 2008910 w 3089565"/>
                      <a:gd name="connsiteY11" fmla="*/ 96981 h 900545"/>
                      <a:gd name="connsiteX12" fmla="*/ 2008910 w 3089565"/>
                      <a:gd name="connsiteY12" fmla="*/ 96981 h 900545"/>
                      <a:gd name="connsiteX13" fmla="*/ 2313710 w 3089565"/>
                      <a:gd name="connsiteY13" fmla="*/ 41563 h 900545"/>
                      <a:gd name="connsiteX14" fmla="*/ 2341419 w 3089565"/>
                      <a:gd name="connsiteY14" fmla="*/ 55418 h 900545"/>
                      <a:gd name="connsiteX15" fmla="*/ 2341419 w 3089565"/>
                      <a:gd name="connsiteY15" fmla="*/ 55418 h 900545"/>
                      <a:gd name="connsiteX16" fmla="*/ 2521528 w 3089565"/>
                      <a:gd name="connsiteY16" fmla="*/ 96981 h 900545"/>
                      <a:gd name="connsiteX17" fmla="*/ 2646219 w 3089565"/>
                      <a:gd name="connsiteY17" fmla="*/ 96981 h 900545"/>
                      <a:gd name="connsiteX18" fmla="*/ 2646219 w 3089565"/>
                      <a:gd name="connsiteY18" fmla="*/ 96981 h 900545"/>
                      <a:gd name="connsiteX19" fmla="*/ 2826328 w 3089565"/>
                      <a:gd name="connsiteY19" fmla="*/ 41563 h 900545"/>
                      <a:gd name="connsiteX20" fmla="*/ 2826328 w 3089565"/>
                      <a:gd name="connsiteY20" fmla="*/ 41563 h 900545"/>
                      <a:gd name="connsiteX21" fmla="*/ 2951019 w 3089565"/>
                      <a:gd name="connsiteY21" fmla="*/ 110836 h 900545"/>
                      <a:gd name="connsiteX22" fmla="*/ 3048001 w 3089565"/>
                      <a:gd name="connsiteY22" fmla="*/ 193963 h 900545"/>
                      <a:gd name="connsiteX23" fmla="*/ 3061855 w 3089565"/>
                      <a:gd name="connsiteY23" fmla="*/ 290945 h 900545"/>
                      <a:gd name="connsiteX24" fmla="*/ 3089565 w 3089565"/>
                      <a:gd name="connsiteY24" fmla="*/ 415636 h 900545"/>
                      <a:gd name="connsiteX25" fmla="*/ 3006437 w 3089565"/>
                      <a:gd name="connsiteY25" fmla="*/ 609600 h 900545"/>
                      <a:gd name="connsiteX26" fmla="*/ 2992583 w 3089565"/>
                      <a:gd name="connsiteY26" fmla="*/ 665018 h 900545"/>
                      <a:gd name="connsiteX27" fmla="*/ 2992583 w 3089565"/>
                      <a:gd name="connsiteY27" fmla="*/ 665018 h 900545"/>
                      <a:gd name="connsiteX28" fmla="*/ 2937165 w 3089565"/>
                      <a:gd name="connsiteY28" fmla="*/ 775854 h 900545"/>
                      <a:gd name="connsiteX29" fmla="*/ 2881746 w 3089565"/>
                      <a:gd name="connsiteY29" fmla="*/ 803563 h 900545"/>
                      <a:gd name="connsiteX30" fmla="*/ 2881746 w 3089565"/>
                      <a:gd name="connsiteY30" fmla="*/ 803563 h 900545"/>
                      <a:gd name="connsiteX31" fmla="*/ 2715492 w 3089565"/>
                      <a:gd name="connsiteY31" fmla="*/ 858981 h 900545"/>
                      <a:gd name="connsiteX32" fmla="*/ 2576946 w 3089565"/>
                      <a:gd name="connsiteY32" fmla="*/ 872836 h 900545"/>
                      <a:gd name="connsiteX33" fmla="*/ 2466110 w 3089565"/>
                      <a:gd name="connsiteY33" fmla="*/ 872836 h 900545"/>
                      <a:gd name="connsiteX34" fmla="*/ 2382983 w 3089565"/>
                      <a:gd name="connsiteY34" fmla="*/ 886691 h 900545"/>
                      <a:gd name="connsiteX35" fmla="*/ 2341419 w 3089565"/>
                      <a:gd name="connsiteY35" fmla="*/ 886691 h 900545"/>
                      <a:gd name="connsiteX36" fmla="*/ 2244437 w 3089565"/>
                      <a:gd name="connsiteY36" fmla="*/ 858981 h 900545"/>
                      <a:gd name="connsiteX37" fmla="*/ 2189019 w 3089565"/>
                      <a:gd name="connsiteY37" fmla="*/ 858981 h 900545"/>
                      <a:gd name="connsiteX38" fmla="*/ 2064328 w 3089565"/>
                      <a:gd name="connsiteY38" fmla="*/ 872836 h 900545"/>
                      <a:gd name="connsiteX39" fmla="*/ 1842655 w 3089565"/>
                      <a:gd name="connsiteY39" fmla="*/ 886691 h 900545"/>
                      <a:gd name="connsiteX40" fmla="*/ 1842655 w 3089565"/>
                      <a:gd name="connsiteY40" fmla="*/ 886691 h 900545"/>
                      <a:gd name="connsiteX41" fmla="*/ 1676401 w 3089565"/>
                      <a:gd name="connsiteY41" fmla="*/ 886691 h 900545"/>
                      <a:gd name="connsiteX42" fmla="*/ 1676401 w 3089565"/>
                      <a:gd name="connsiteY42" fmla="*/ 886691 h 900545"/>
                      <a:gd name="connsiteX43" fmla="*/ 1524001 w 3089565"/>
                      <a:gd name="connsiteY43" fmla="*/ 900545 h 900545"/>
                      <a:gd name="connsiteX44" fmla="*/ 1399310 w 3089565"/>
                      <a:gd name="connsiteY44" fmla="*/ 900545 h 900545"/>
                      <a:gd name="connsiteX45" fmla="*/ 1288474 w 3089565"/>
                      <a:gd name="connsiteY45" fmla="*/ 858981 h 900545"/>
                      <a:gd name="connsiteX46" fmla="*/ 1205346 w 3089565"/>
                      <a:gd name="connsiteY46" fmla="*/ 858981 h 900545"/>
                      <a:gd name="connsiteX47" fmla="*/ 1080655 w 3089565"/>
                      <a:gd name="connsiteY47" fmla="*/ 845127 h 900545"/>
                      <a:gd name="connsiteX48" fmla="*/ 803565 w 3089565"/>
                      <a:gd name="connsiteY48" fmla="*/ 817418 h 900545"/>
                      <a:gd name="connsiteX49" fmla="*/ 595746 w 3089565"/>
                      <a:gd name="connsiteY49" fmla="*/ 858981 h 900545"/>
                      <a:gd name="connsiteX50" fmla="*/ 471055 w 3089565"/>
                      <a:gd name="connsiteY50" fmla="*/ 845127 h 900545"/>
                      <a:gd name="connsiteX51" fmla="*/ 263237 w 3089565"/>
                      <a:gd name="connsiteY51" fmla="*/ 817418 h 900545"/>
                      <a:gd name="connsiteX52" fmla="*/ 0 w 3089565"/>
                      <a:gd name="connsiteY52" fmla="*/ 817418 h 900545"/>
                      <a:gd name="connsiteX53" fmla="*/ 96983 w 3089565"/>
                      <a:gd name="connsiteY53" fmla="*/ 762000 h 900545"/>
                      <a:gd name="connsiteX54" fmla="*/ 96983 w 3089565"/>
                      <a:gd name="connsiteY54" fmla="*/ 762000 h 900545"/>
                      <a:gd name="connsiteX55" fmla="*/ 138546 w 3089565"/>
                      <a:gd name="connsiteY55" fmla="*/ 554181 h 900545"/>
                      <a:gd name="connsiteX56" fmla="*/ 138546 w 3089565"/>
                      <a:gd name="connsiteY56" fmla="*/ 360218 h 900545"/>
                      <a:gd name="connsiteX57" fmla="*/ 110837 w 3089565"/>
                      <a:gd name="connsiteY57" fmla="*/ 193963 h 900545"/>
                      <a:gd name="connsiteX58" fmla="*/ 13856 w 3089565"/>
                      <a:gd name="connsiteY58" fmla="*/ 41563 h 900545"/>
                      <a:gd name="connsiteX59" fmla="*/ 13855 w 3089565"/>
                      <a:gd name="connsiteY59" fmla="*/ 0 h 900545"/>
                      <a:gd name="connsiteX0" fmla="*/ 96981 w 3172691"/>
                      <a:gd name="connsiteY0" fmla="*/ 0 h 900545"/>
                      <a:gd name="connsiteX1" fmla="*/ 429491 w 3172691"/>
                      <a:gd name="connsiteY1" fmla="*/ 41563 h 900545"/>
                      <a:gd name="connsiteX2" fmla="*/ 665018 w 3172691"/>
                      <a:gd name="connsiteY2" fmla="*/ 69272 h 900545"/>
                      <a:gd name="connsiteX3" fmla="*/ 900545 w 3172691"/>
                      <a:gd name="connsiteY3" fmla="*/ 83127 h 900545"/>
                      <a:gd name="connsiteX4" fmla="*/ 1025236 w 3172691"/>
                      <a:gd name="connsiteY4" fmla="*/ 69272 h 900545"/>
                      <a:gd name="connsiteX5" fmla="*/ 1177636 w 3172691"/>
                      <a:gd name="connsiteY5" fmla="*/ 55418 h 900545"/>
                      <a:gd name="connsiteX6" fmla="*/ 1288472 w 3172691"/>
                      <a:gd name="connsiteY6" fmla="*/ 41563 h 900545"/>
                      <a:gd name="connsiteX7" fmla="*/ 1399309 w 3172691"/>
                      <a:gd name="connsiteY7" fmla="*/ 55418 h 900545"/>
                      <a:gd name="connsiteX8" fmla="*/ 1565563 w 3172691"/>
                      <a:gd name="connsiteY8" fmla="*/ 69272 h 900545"/>
                      <a:gd name="connsiteX9" fmla="*/ 1745672 w 3172691"/>
                      <a:gd name="connsiteY9" fmla="*/ 41563 h 900545"/>
                      <a:gd name="connsiteX10" fmla="*/ 1856509 w 3172691"/>
                      <a:gd name="connsiteY10" fmla="*/ 96981 h 900545"/>
                      <a:gd name="connsiteX11" fmla="*/ 2092036 w 3172691"/>
                      <a:gd name="connsiteY11" fmla="*/ 96981 h 900545"/>
                      <a:gd name="connsiteX12" fmla="*/ 2092036 w 3172691"/>
                      <a:gd name="connsiteY12" fmla="*/ 96981 h 900545"/>
                      <a:gd name="connsiteX13" fmla="*/ 2396836 w 3172691"/>
                      <a:gd name="connsiteY13" fmla="*/ 41563 h 900545"/>
                      <a:gd name="connsiteX14" fmla="*/ 2424545 w 3172691"/>
                      <a:gd name="connsiteY14" fmla="*/ 55418 h 900545"/>
                      <a:gd name="connsiteX15" fmla="*/ 2424545 w 3172691"/>
                      <a:gd name="connsiteY15" fmla="*/ 55418 h 900545"/>
                      <a:gd name="connsiteX16" fmla="*/ 2604654 w 3172691"/>
                      <a:gd name="connsiteY16" fmla="*/ 96981 h 900545"/>
                      <a:gd name="connsiteX17" fmla="*/ 2729345 w 3172691"/>
                      <a:gd name="connsiteY17" fmla="*/ 96981 h 900545"/>
                      <a:gd name="connsiteX18" fmla="*/ 2729345 w 3172691"/>
                      <a:gd name="connsiteY18" fmla="*/ 96981 h 900545"/>
                      <a:gd name="connsiteX19" fmla="*/ 2909454 w 3172691"/>
                      <a:gd name="connsiteY19" fmla="*/ 41563 h 900545"/>
                      <a:gd name="connsiteX20" fmla="*/ 2909454 w 3172691"/>
                      <a:gd name="connsiteY20" fmla="*/ 41563 h 900545"/>
                      <a:gd name="connsiteX21" fmla="*/ 3034145 w 3172691"/>
                      <a:gd name="connsiteY21" fmla="*/ 110836 h 900545"/>
                      <a:gd name="connsiteX22" fmla="*/ 3131127 w 3172691"/>
                      <a:gd name="connsiteY22" fmla="*/ 193963 h 900545"/>
                      <a:gd name="connsiteX23" fmla="*/ 3144981 w 3172691"/>
                      <a:gd name="connsiteY23" fmla="*/ 290945 h 900545"/>
                      <a:gd name="connsiteX24" fmla="*/ 3172691 w 3172691"/>
                      <a:gd name="connsiteY24" fmla="*/ 415636 h 900545"/>
                      <a:gd name="connsiteX25" fmla="*/ 3089563 w 3172691"/>
                      <a:gd name="connsiteY25" fmla="*/ 609600 h 900545"/>
                      <a:gd name="connsiteX26" fmla="*/ 3075709 w 3172691"/>
                      <a:gd name="connsiteY26" fmla="*/ 665018 h 900545"/>
                      <a:gd name="connsiteX27" fmla="*/ 3075709 w 3172691"/>
                      <a:gd name="connsiteY27" fmla="*/ 665018 h 900545"/>
                      <a:gd name="connsiteX28" fmla="*/ 3020291 w 3172691"/>
                      <a:gd name="connsiteY28" fmla="*/ 775854 h 900545"/>
                      <a:gd name="connsiteX29" fmla="*/ 2964872 w 3172691"/>
                      <a:gd name="connsiteY29" fmla="*/ 803563 h 900545"/>
                      <a:gd name="connsiteX30" fmla="*/ 2964872 w 3172691"/>
                      <a:gd name="connsiteY30" fmla="*/ 803563 h 900545"/>
                      <a:gd name="connsiteX31" fmla="*/ 2798618 w 3172691"/>
                      <a:gd name="connsiteY31" fmla="*/ 858981 h 900545"/>
                      <a:gd name="connsiteX32" fmla="*/ 2660072 w 3172691"/>
                      <a:gd name="connsiteY32" fmla="*/ 872836 h 900545"/>
                      <a:gd name="connsiteX33" fmla="*/ 2549236 w 3172691"/>
                      <a:gd name="connsiteY33" fmla="*/ 872836 h 900545"/>
                      <a:gd name="connsiteX34" fmla="*/ 2466109 w 3172691"/>
                      <a:gd name="connsiteY34" fmla="*/ 886691 h 900545"/>
                      <a:gd name="connsiteX35" fmla="*/ 2424545 w 3172691"/>
                      <a:gd name="connsiteY35" fmla="*/ 886691 h 900545"/>
                      <a:gd name="connsiteX36" fmla="*/ 2327563 w 3172691"/>
                      <a:gd name="connsiteY36" fmla="*/ 858981 h 900545"/>
                      <a:gd name="connsiteX37" fmla="*/ 2272145 w 3172691"/>
                      <a:gd name="connsiteY37" fmla="*/ 858981 h 900545"/>
                      <a:gd name="connsiteX38" fmla="*/ 2147454 w 3172691"/>
                      <a:gd name="connsiteY38" fmla="*/ 872836 h 900545"/>
                      <a:gd name="connsiteX39" fmla="*/ 1925781 w 3172691"/>
                      <a:gd name="connsiteY39" fmla="*/ 886691 h 900545"/>
                      <a:gd name="connsiteX40" fmla="*/ 1925781 w 3172691"/>
                      <a:gd name="connsiteY40" fmla="*/ 886691 h 900545"/>
                      <a:gd name="connsiteX41" fmla="*/ 1759527 w 3172691"/>
                      <a:gd name="connsiteY41" fmla="*/ 886691 h 900545"/>
                      <a:gd name="connsiteX42" fmla="*/ 1759527 w 3172691"/>
                      <a:gd name="connsiteY42" fmla="*/ 886691 h 900545"/>
                      <a:gd name="connsiteX43" fmla="*/ 1607127 w 3172691"/>
                      <a:gd name="connsiteY43" fmla="*/ 900545 h 900545"/>
                      <a:gd name="connsiteX44" fmla="*/ 1482436 w 3172691"/>
                      <a:gd name="connsiteY44" fmla="*/ 900545 h 900545"/>
                      <a:gd name="connsiteX45" fmla="*/ 1371600 w 3172691"/>
                      <a:gd name="connsiteY45" fmla="*/ 858981 h 900545"/>
                      <a:gd name="connsiteX46" fmla="*/ 1288472 w 3172691"/>
                      <a:gd name="connsiteY46" fmla="*/ 858981 h 900545"/>
                      <a:gd name="connsiteX47" fmla="*/ 1163781 w 3172691"/>
                      <a:gd name="connsiteY47" fmla="*/ 845127 h 900545"/>
                      <a:gd name="connsiteX48" fmla="*/ 886691 w 3172691"/>
                      <a:gd name="connsiteY48" fmla="*/ 817418 h 900545"/>
                      <a:gd name="connsiteX49" fmla="*/ 678872 w 3172691"/>
                      <a:gd name="connsiteY49" fmla="*/ 858981 h 900545"/>
                      <a:gd name="connsiteX50" fmla="*/ 554181 w 3172691"/>
                      <a:gd name="connsiteY50" fmla="*/ 845127 h 900545"/>
                      <a:gd name="connsiteX51" fmla="*/ 346363 w 3172691"/>
                      <a:gd name="connsiteY51" fmla="*/ 817418 h 900545"/>
                      <a:gd name="connsiteX52" fmla="*/ 83126 w 3172691"/>
                      <a:gd name="connsiteY52" fmla="*/ 817418 h 900545"/>
                      <a:gd name="connsiteX53" fmla="*/ 180109 w 3172691"/>
                      <a:gd name="connsiteY53" fmla="*/ 762000 h 900545"/>
                      <a:gd name="connsiteX54" fmla="*/ 180109 w 3172691"/>
                      <a:gd name="connsiteY54" fmla="*/ 762000 h 900545"/>
                      <a:gd name="connsiteX55" fmla="*/ 221672 w 3172691"/>
                      <a:gd name="connsiteY55" fmla="*/ 554181 h 900545"/>
                      <a:gd name="connsiteX56" fmla="*/ 221672 w 3172691"/>
                      <a:gd name="connsiteY56" fmla="*/ 360218 h 900545"/>
                      <a:gd name="connsiteX57" fmla="*/ 193963 w 3172691"/>
                      <a:gd name="connsiteY57" fmla="*/ 193963 h 900545"/>
                      <a:gd name="connsiteX58" fmla="*/ 0 w 3172691"/>
                      <a:gd name="connsiteY58" fmla="*/ 27708 h 900545"/>
                      <a:gd name="connsiteX59" fmla="*/ 96981 w 3172691"/>
                      <a:gd name="connsiteY59" fmla="*/ 0 h 900545"/>
                      <a:gd name="connsiteX0" fmla="*/ 0 w 3172692"/>
                      <a:gd name="connsiteY0" fmla="*/ 16726 h 875707"/>
                      <a:gd name="connsiteX1" fmla="*/ 429492 w 3172692"/>
                      <a:gd name="connsiteY1" fmla="*/ 16725 h 875707"/>
                      <a:gd name="connsiteX2" fmla="*/ 665019 w 3172692"/>
                      <a:gd name="connsiteY2" fmla="*/ 44434 h 875707"/>
                      <a:gd name="connsiteX3" fmla="*/ 900546 w 3172692"/>
                      <a:gd name="connsiteY3" fmla="*/ 58289 h 875707"/>
                      <a:gd name="connsiteX4" fmla="*/ 1025237 w 3172692"/>
                      <a:gd name="connsiteY4" fmla="*/ 44434 h 875707"/>
                      <a:gd name="connsiteX5" fmla="*/ 1177637 w 3172692"/>
                      <a:gd name="connsiteY5" fmla="*/ 30580 h 875707"/>
                      <a:gd name="connsiteX6" fmla="*/ 1288473 w 3172692"/>
                      <a:gd name="connsiteY6" fmla="*/ 16725 h 875707"/>
                      <a:gd name="connsiteX7" fmla="*/ 1399310 w 3172692"/>
                      <a:gd name="connsiteY7" fmla="*/ 30580 h 875707"/>
                      <a:gd name="connsiteX8" fmla="*/ 1565564 w 3172692"/>
                      <a:gd name="connsiteY8" fmla="*/ 44434 h 875707"/>
                      <a:gd name="connsiteX9" fmla="*/ 1745673 w 3172692"/>
                      <a:gd name="connsiteY9" fmla="*/ 16725 h 875707"/>
                      <a:gd name="connsiteX10" fmla="*/ 1856510 w 3172692"/>
                      <a:gd name="connsiteY10" fmla="*/ 72143 h 875707"/>
                      <a:gd name="connsiteX11" fmla="*/ 2092037 w 3172692"/>
                      <a:gd name="connsiteY11" fmla="*/ 72143 h 875707"/>
                      <a:gd name="connsiteX12" fmla="*/ 2092037 w 3172692"/>
                      <a:gd name="connsiteY12" fmla="*/ 72143 h 875707"/>
                      <a:gd name="connsiteX13" fmla="*/ 2396837 w 3172692"/>
                      <a:gd name="connsiteY13" fmla="*/ 16725 h 875707"/>
                      <a:gd name="connsiteX14" fmla="*/ 2424546 w 3172692"/>
                      <a:gd name="connsiteY14" fmla="*/ 30580 h 875707"/>
                      <a:gd name="connsiteX15" fmla="*/ 2424546 w 3172692"/>
                      <a:gd name="connsiteY15" fmla="*/ 30580 h 875707"/>
                      <a:gd name="connsiteX16" fmla="*/ 2604655 w 3172692"/>
                      <a:gd name="connsiteY16" fmla="*/ 72143 h 875707"/>
                      <a:gd name="connsiteX17" fmla="*/ 2729346 w 3172692"/>
                      <a:gd name="connsiteY17" fmla="*/ 72143 h 875707"/>
                      <a:gd name="connsiteX18" fmla="*/ 2729346 w 3172692"/>
                      <a:gd name="connsiteY18" fmla="*/ 72143 h 875707"/>
                      <a:gd name="connsiteX19" fmla="*/ 2909455 w 3172692"/>
                      <a:gd name="connsiteY19" fmla="*/ 16725 h 875707"/>
                      <a:gd name="connsiteX20" fmla="*/ 2909455 w 3172692"/>
                      <a:gd name="connsiteY20" fmla="*/ 16725 h 875707"/>
                      <a:gd name="connsiteX21" fmla="*/ 3034146 w 3172692"/>
                      <a:gd name="connsiteY21" fmla="*/ 85998 h 875707"/>
                      <a:gd name="connsiteX22" fmla="*/ 3131128 w 3172692"/>
                      <a:gd name="connsiteY22" fmla="*/ 169125 h 875707"/>
                      <a:gd name="connsiteX23" fmla="*/ 3144982 w 3172692"/>
                      <a:gd name="connsiteY23" fmla="*/ 266107 h 875707"/>
                      <a:gd name="connsiteX24" fmla="*/ 3172692 w 3172692"/>
                      <a:gd name="connsiteY24" fmla="*/ 390798 h 875707"/>
                      <a:gd name="connsiteX25" fmla="*/ 3089564 w 3172692"/>
                      <a:gd name="connsiteY25" fmla="*/ 584762 h 875707"/>
                      <a:gd name="connsiteX26" fmla="*/ 3075710 w 3172692"/>
                      <a:gd name="connsiteY26" fmla="*/ 640180 h 875707"/>
                      <a:gd name="connsiteX27" fmla="*/ 3075710 w 3172692"/>
                      <a:gd name="connsiteY27" fmla="*/ 640180 h 875707"/>
                      <a:gd name="connsiteX28" fmla="*/ 3020292 w 3172692"/>
                      <a:gd name="connsiteY28" fmla="*/ 751016 h 875707"/>
                      <a:gd name="connsiteX29" fmla="*/ 2964873 w 3172692"/>
                      <a:gd name="connsiteY29" fmla="*/ 778725 h 875707"/>
                      <a:gd name="connsiteX30" fmla="*/ 2964873 w 3172692"/>
                      <a:gd name="connsiteY30" fmla="*/ 778725 h 875707"/>
                      <a:gd name="connsiteX31" fmla="*/ 2798619 w 3172692"/>
                      <a:gd name="connsiteY31" fmla="*/ 834143 h 875707"/>
                      <a:gd name="connsiteX32" fmla="*/ 2660073 w 3172692"/>
                      <a:gd name="connsiteY32" fmla="*/ 847998 h 875707"/>
                      <a:gd name="connsiteX33" fmla="*/ 2549237 w 3172692"/>
                      <a:gd name="connsiteY33" fmla="*/ 847998 h 875707"/>
                      <a:gd name="connsiteX34" fmla="*/ 2466110 w 3172692"/>
                      <a:gd name="connsiteY34" fmla="*/ 861853 h 875707"/>
                      <a:gd name="connsiteX35" fmla="*/ 2424546 w 3172692"/>
                      <a:gd name="connsiteY35" fmla="*/ 861853 h 875707"/>
                      <a:gd name="connsiteX36" fmla="*/ 2327564 w 3172692"/>
                      <a:gd name="connsiteY36" fmla="*/ 834143 h 875707"/>
                      <a:gd name="connsiteX37" fmla="*/ 2272146 w 3172692"/>
                      <a:gd name="connsiteY37" fmla="*/ 834143 h 875707"/>
                      <a:gd name="connsiteX38" fmla="*/ 2147455 w 3172692"/>
                      <a:gd name="connsiteY38" fmla="*/ 847998 h 875707"/>
                      <a:gd name="connsiteX39" fmla="*/ 1925782 w 3172692"/>
                      <a:gd name="connsiteY39" fmla="*/ 861853 h 875707"/>
                      <a:gd name="connsiteX40" fmla="*/ 1925782 w 3172692"/>
                      <a:gd name="connsiteY40" fmla="*/ 861853 h 875707"/>
                      <a:gd name="connsiteX41" fmla="*/ 1759528 w 3172692"/>
                      <a:gd name="connsiteY41" fmla="*/ 861853 h 875707"/>
                      <a:gd name="connsiteX42" fmla="*/ 1759528 w 3172692"/>
                      <a:gd name="connsiteY42" fmla="*/ 861853 h 875707"/>
                      <a:gd name="connsiteX43" fmla="*/ 1607128 w 3172692"/>
                      <a:gd name="connsiteY43" fmla="*/ 875707 h 875707"/>
                      <a:gd name="connsiteX44" fmla="*/ 1482437 w 3172692"/>
                      <a:gd name="connsiteY44" fmla="*/ 875707 h 875707"/>
                      <a:gd name="connsiteX45" fmla="*/ 1371601 w 3172692"/>
                      <a:gd name="connsiteY45" fmla="*/ 834143 h 875707"/>
                      <a:gd name="connsiteX46" fmla="*/ 1288473 w 3172692"/>
                      <a:gd name="connsiteY46" fmla="*/ 834143 h 875707"/>
                      <a:gd name="connsiteX47" fmla="*/ 1163782 w 3172692"/>
                      <a:gd name="connsiteY47" fmla="*/ 820289 h 875707"/>
                      <a:gd name="connsiteX48" fmla="*/ 886692 w 3172692"/>
                      <a:gd name="connsiteY48" fmla="*/ 792580 h 875707"/>
                      <a:gd name="connsiteX49" fmla="*/ 678873 w 3172692"/>
                      <a:gd name="connsiteY49" fmla="*/ 834143 h 875707"/>
                      <a:gd name="connsiteX50" fmla="*/ 554182 w 3172692"/>
                      <a:gd name="connsiteY50" fmla="*/ 820289 h 875707"/>
                      <a:gd name="connsiteX51" fmla="*/ 346364 w 3172692"/>
                      <a:gd name="connsiteY51" fmla="*/ 792580 h 875707"/>
                      <a:gd name="connsiteX52" fmla="*/ 83127 w 3172692"/>
                      <a:gd name="connsiteY52" fmla="*/ 792580 h 875707"/>
                      <a:gd name="connsiteX53" fmla="*/ 180110 w 3172692"/>
                      <a:gd name="connsiteY53" fmla="*/ 737162 h 875707"/>
                      <a:gd name="connsiteX54" fmla="*/ 180110 w 3172692"/>
                      <a:gd name="connsiteY54" fmla="*/ 737162 h 875707"/>
                      <a:gd name="connsiteX55" fmla="*/ 221673 w 3172692"/>
                      <a:gd name="connsiteY55" fmla="*/ 529343 h 875707"/>
                      <a:gd name="connsiteX56" fmla="*/ 221673 w 3172692"/>
                      <a:gd name="connsiteY56" fmla="*/ 335380 h 875707"/>
                      <a:gd name="connsiteX57" fmla="*/ 193964 w 3172692"/>
                      <a:gd name="connsiteY57" fmla="*/ 169125 h 875707"/>
                      <a:gd name="connsiteX58" fmla="*/ 1 w 3172692"/>
                      <a:gd name="connsiteY58" fmla="*/ 2870 h 875707"/>
                      <a:gd name="connsiteX59" fmla="*/ 0 w 3172692"/>
                      <a:gd name="connsiteY59" fmla="*/ 16726 h 875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3172692" h="875707">
                        <a:moveTo>
                          <a:pt x="0" y="16726"/>
                        </a:moveTo>
                        <a:cubicBezTo>
                          <a:pt x="143164" y="16726"/>
                          <a:pt x="318656" y="12107"/>
                          <a:pt x="429492" y="16725"/>
                        </a:cubicBezTo>
                        <a:cubicBezTo>
                          <a:pt x="540328" y="21343"/>
                          <a:pt x="586510" y="35198"/>
                          <a:pt x="665019" y="44434"/>
                        </a:cubicBezTo>
                        <a:lnTo>
                          <a:pt x="900546" y="58289"/>
                        </a:lnTo>
                        <a:lnTo>
                          <a:pt x="1025237" y="44434"/>
                        </a:lnTo>
                        <a:lnTo>
                          <a:pt x="1177637" y="30580"/>
                        </a:lnTo>
                        <a:lnTo>
                          <a:pt x="1288473" y="16725"/>
                        </a:lnTo>
                        <a:lnTo>
                          <a:pt x="1399310" y="30580"/>
                        </a:lnTo>
                        <a:lnTo>
                          <a:pt x="1565564" y="44434"/>
                        </a:lnTo>
                        <a:lnTo>
                          <a:pt x="1745673" y="16725"/>
                        </a:lnTo>
                        <a:lnTo>
                          <a:pt x="1856510" y="72143"/>
                        </a:lnTo>
                        <a:lnTo>
                          <a:pt x="2092037" y="72143"/>
                        </a:lnTo>
                        <a:lnTo>
                          <a:pt x="2092037" y="72143"/>
                        </a:lnTo>
                        <a:lnTo>
                          <a:pt x="2396837" y="16725"/>
                        </a:lnTo>
                        <a:lnTo>
                          <a:pt x="2424546" y="30580"/>
                        </a:lnTo>
                        <a:lnTo>
                          <a:pt x="2424546" y="30580"/>
                        </a:lnTo>
                        <a:lnTo>
                          <a:pt x="2604655" y="72143"/>
                        </a:lnTo>
                        <a:lnTo>
                          <a:pt x="2729346" y="72143"/>
                        </a:lnTo>
                        <a:lnTo>
                          <a:pt x="2729346" y="72143"/>
                        </a:lnTo>
                        <a:lnTo>
                          <a:pt x="2909455" y="16725"/>
                        </a:lnTo>
                        <a:lnTo>
                          <a:pt x="2909455" y="16725"/>
                        </a:lnTo>
                        <a:lnTo>
                          <a:pt x="3034146" y="85998"/>
                        </a:lnTo>
                        <a:lnTo>
                          <a:pt x="3131128" y="169125"/>
                        </a:lnTo>
                        <a:lnTo>
                          <a:pt x="3144982" y="266107"/>
                        </a:lnTo>
                        <a:lnTo>
                          <a:pt x="3172692" y="390798"/>
                        </a:lnTo>
                        <a:lnTo>
                          <a:pt x="3089564" y="584762"/>
                        </a:lnTo>
                        <a:lnTo>
                          <a:pt x="3075710" y="640180"/>
                        </a:lnTo>
                        <a:lnTo>
                          <a:pt x="3075710" y="640180"/>
                        </a:lnTo>
                        <a:lnTo>
                          <a:pt x="3020292" y="751016"/>
                        </a:lnTo>
                        <a:lnTo>
                          <a:pt x="2964873" y="778725"/>
                        </a:lnTo>
                        <a:lnTo>
                          <a:pt x="2964873" y="778725"/>
                        </a:lnTo>
                        <a:lnTo>
                          <a:pt x="2798619" y="834143"/>
                        </a:lnTo>
                        <a:lnTo>
                          <a:pt x="2660073" y="847998"/>
                        </a:lnTo>
                        <a:lnTo>
                          <a:pt x="2549237" y="847998"/>
                        </a:lnTo>
                        <a:lnTo>
                          <a:pt x="2466110" y="861853"/>
                        </a:lnTo>
                        <a:lnTo>
                          <a:pt x="2424546" y="861853"/>
                        </a:lnTo>
                        <a:lnTo>
                          <a:pt x="2327564" y="834143"/>
                        </a:lnTo>
                        <a:lnTo>
                          <a:pt x="2272146" y="834143"/>
                        </a:lnTo>
                        <a:lnTo>
                          <a:pt x="2147455" y="847998"/>
                        </a:lnTo>
                        <a:lnTo>
                          <a:pt x="1925782" y="861853"/>
                        </a:lnTo>
                        <a:lnTo>
                          <a:pt x="1925782" y="861853"/>
                        </a:lnTo>
                        <a:lnTo>
                          <a:pt x="1759528" y="861853"/>
                        </a:lnTo>
                        <a:lnTo>
                          <a:pt x="1759528" y="861853"/>
                        </a:lnTo>
                        <a:lnTo>
                          <a:pt x="1607128" y="875707"/>
                        </a:lnTo>
                        <a:lnTo>
                          <a:pt x="1482437" y="875707"/>
                        </a:lnTo>
                        <a:lnTo>
                          <a:pt x="1371601" y="834143"/>
                        </a:lnTo>
                        <a:lnTo>
                          <a:pt x="1288473" y="834143"/>
                        </a:lnTo>
                        <a:lnTo>
                          <a:pt x="1163782" y="820289"/>
                        </a:lnTo>
                        <a:lnTo>
                          <a:pt x="886692" y="792580"/>
                        </a:lnTo>
                        <a:lnTo>
                          <a:pt x="678873" y="834143"/>
                        </a:lnTo>
                        <a:lnTo>
                          <a:pt x="554182" y="820289"/>
                        </a:lnTo>
                        <a:lnTo>
                          <a:pt x="346364" y="792580"/>
                        </a:lnTo>
                        <a:lnTo>
                          <a:pt x="83127" y="792580"/>
                        </a:lnTo>
                        <a:lnTo>
                          <a:pt x="180110" y="737162"/>
                        </a:lnTo>
                        <a:lnTo>
                          <a:pt x="180110" y="737162"/>
                        </a:lnTo>
                        <a:lnTo>
                          <a:pt x="221673" y="529343"/>
                        </a:lnTo>
                        <a:lnTo>
                          <a:pt x="221673" y="335380"/>
                        </a:lnTo>
                        <a:lnTo>
                          <a:pt x="193964" y="169125"/>
                        </a:lnTo>
                        <a:lnTo>
                          <a:pt x="1" y="2870"/>
                        </a:lnTo>
                        <a:cubicBezTo>
                          <a:pt x="1" y="-10984"/>
                          <a:pt x="0" y="30580"/>
                          <a:pt x="0" y="16726"/>
                        </a:cubicBezTo>
                        <a:close/>
                      </a:path>
                    </a:pathLst>
                  </a:custGeom>
                  <a:solidFill>
                    <a:srgbClr val="F79646">
                      <a:lumMod val="50000"/>
                    </a:srgbClr>
                  </a:solidFill>
                  <a:ln w="25400" cap="flat" cmpd="sng" algn="ctr">
                    <a:solidFill>
                      <a:srgbClr val="642F04"/>
                    </a:solidFill>
                    <a:prstDash val="solid"/>
                  </a:ln>
                  <a:effectLst/>
                </p:spPr>
                <p:txBody>
                  <a:bodyPr rtlCol="0" anchor="ctr"/>
                  <a:lstStyle/>
                  <a:p>
                    <a:pPr algn="ctr">
                      <a:defRPr/>
                    </a:pPr>
                    <a:endParaRPr lang="fr-FR" kern="0">
                      <a:solidFill>
                        <a:prstClr val="white"/>
                      </a:solidFill>
                    </a:endParaRPr>
                  </a:p>
                </p:txBody>
              </p:sp>
              <p:sp>
                <p:nvSpPr>
                  <p:cNvPr id="61" name="Forme libre 60"/>
                  <p:cNvSpPr/>
                  <p:nvPr/>
                </p:nvSpPr>
                <p:spPr>
                  <a:xfrm>
                    <a:off x="5611091" y="734291"/>
                    <a:ext cx="2770909" cy="166953"/>
                  </a:xfrm>
                  <a:custGeom>
                    <a:avLst/>
                    <a:gdLst>
                      <a:gd name="connsiteX0" fmla="*/ 0 w 2770909"/>
                      <a:gd name="connsiteY0" fmla="*/ 0 h 166953"/>
                      <a:gd name="connsiteX1" fmla="*/ 221673 w 2770909"/>
                      <a:gd name="connsiteY1" fmla="*/ 13854 h 166953"/>
                      <a:gd name="connsiteX2" fmla="*/ 304800 w 2770909"/>
                      <a:gd name="connsiteY2" fmla="*/ 41564 h 166953"/>
                      <a:gd name="connsiteX3" fmla="*/ 374073 w 2770909"/>
                      <a:gd name="connsiteY3" fmla="*/ 55418 h 166953"/>
                      <a:gd name="connsiteX4" fmla="*/ 540327 w 2770909"/>
                      <a:gd name="connsiteY4" fmla="*/ 69273 h 166953"/>
                      <a:gd name="connsiteX5" fmla="*/ 637309 w 2770909"/>
                      <a:gd name="connsiteY5" fmla="*/ 83127 h 166953"/>
                      <a:gd name="connsiteX6" fmla="*/ 692727 w 2770909"/>
                      <a:gd name="connsiteY6" fmla="*/ 96982 h 166953"/>
                      <a:gd name="connsiteX7" fmla="*/ 1149927 w 2770909"/>
                      <a:gd name="connsiteY7" fmla="*/ 124691 h 166953"/>
                      <a:gd name="connsiteX8" fmla="*/ 1191491 w 2770909"/>
                      <a:gd name="connsiteY8" fmla="*/ 138545 h 166953"/>
                      <a:gd name="connsiteX9" fmla="*/ 1233054 w 2770909"/>
                      <a:gd name="connsiteY9" fmla="*/ 166254 h 166953"/>
                      <a:gd name="connsiteX10" fmla="*/ 1440873 w 2770909"/>
                      <a:gd name="connsiteY10" fmla="*/ 152400 h 166953"/>
                      <a:gd name="connsiteX11" fmla="*/ 1634836 w 2770909"/>
                      <a:gd name="connsiteY11" fmla="*/ 124691 h 166953"/>
                      <a:gd name="connsiteX12" fmla="*/ 1717964 w 2770909"/>
                      <a:gd name="connsiteY12" fmla="*/ 110836 h 166953"/>
                      <a:gd name="connsiteX13" fmla="*/ 1759527 w 2770909"/>
                      <a:gd name="connsiteY13" fmla="*/ 96982 h 166953"/>
                      <a:gd name="connsiteX14" fmla="*/ 1884218 w 2770909"/>
                      <a:gd name="connsiteY14" fmla="*/ 83127 h 166953"/>
                      <a:gd name="connsiteX15" fmla="*/ 2022764 w 2770909"/>
                      <a:gd name="connsiteY15" fmla="*/ 96982 h 166953"/>
                      <a:gd name="connsiteX16" fmla="*/ 2576945 w 2770909"/>
                      <a:gd name="connsiteY16" fmla="*/ 124691 h 166953"/>
                      <a:gd name="connsiteX17" fmla="*/ 2673927 w 2770909"/>
                      <a:gd name="connsiteY17" fmla="*/ 138545 h 166953"/>
                      <a:gd name="connsiteX18" fmla="*/ 2770909 w 2770909"/>
                      <a:gd name="connsiteY18" fmla="*/ 152400 h 166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70909" h="166953">
                        <a:moveTo>
                          <a:pt x="0" y="0"/>
                        </a:moveTo>
                        <a:cubicBezTo>
                          <a:pt x="73891" y="4618"/>
                          <a:pt x="148317" y="3851"/>
                          <a:pt x="221673" y="13854"/>
                        </a:cubicBezTo>
                        <a:cubicBezTo>
                          <a:pt x="250613" y="17800"/>
                          <a:pt x="276159" y="35836"/>
                          <a:pt x="304800" y="41564"/>
                        </a:cubicBezTo>
                        <a:cubicBezTo>
                          <a:pt x="327891" y="46182"/>
                          <a:pt x="350686" y="52667"/>
                          <a:pt x="374073" y="55418"/>
                        </a:cubicBezTo>
                        <a:cubicBezTo>
                          <a:pt x="429302" y="61916"/>
                          <a:pt x="485022" y="63451"/>
                          <a:pt x="540327" y="69273"/>
                        </a:cubicBezTo>
                        <a:cubicBezTo>
                          <a:pt x="572803" y="72692"/>
                          <a:pt x="605180" y="77285"/>
                          <a:pt x="637309" y="83127"/>
                        </a:cubicBezTo>
                        <a:cubicBezTo>
                          <a:pt x="656043" y="86533"/>
                          <a:pt x="673802" y="94879"/>
                          <a:pt x="692727" y="96982"/>
                        </a:cubicBezTo>
                        <a:cubicBezTo>
                          <a:pt x="783224" y="107037"/>
                          <a:pt x="1081023" y="121064"/>
                          <a:pt x="1149927" y="124691"/>
                        </a:cubicBezTo>
                        <a:cubicBezTo>
                          <a:pt x="1163782" y="129309"/>
                          <a:pt x="1178429" y="132014"/>
                          <a:pt x="1191491" y="138545"/>
                        </a:cubicBezTo>
                        <a:cubicBezTo>
                          <a:pt x="1206384" y="145991"/>
                          <a:pt x="1216429" y="165330"/>
                          <a:pt x="1233054" y="166254"/>
                        </a:cubicBezTo>
                        <a:cubicBezTo>
                          <a:pt x="1302374" y="170105"/>
                          <a:pt x="1371600" y="157018"/>
                          <a:pt x="1440873" y="152400"/>
                        </a:cubicBezTo>
                        <a:cubicBezTo>
                          <a:pt x="1536753" y="120439"/>
                          <a:pt x="1447196" y="146766"/>
                          <a:pt x="1634836" y="124691"/>
                        </a:cubicBezTo>
                        <a:cubicBezTo>
                          <a:pt x="1662735" y="121409"/>
                          <a:pt x="1690541" y="116930"/>
                          <a:pt x="1717964" y="110836"/>
                        </a:cubicBezTo>
                        <a:cubicBezTo>
                          <a:pt x="1732220" y="107668"/>
                          <a:pt x="1745122" y="99383"/>
                          <a:pt x="1759527" y="96982"/>
                        </a:cubicBezTo>
                        <a:cubicBezTo>
                          <a:pt x="1800777" y="90107"/>
                          <a:pt x="1842654" y="87745"/>
                          <a:pt x="1884218" y="83127"/>
                        </a:cubicBezTo>
                        <a:cubicBezTo>
                          <a:pt x="1930400" y="87745"/>
                          <a:pt x="1976423" y="94408"/>
                          <a:pt x="2022764" y="96982"/>
                        </a:cubicBezTo>
                        <a:cubicBezTo>
                          <a:pt x="2281825" y="111374"/>
                          <a:pt x="2352633" y="103328"/>
                          <a:pt x="2576945" y="124691"/>
                        </a:cubicBezTo>
                        <a:cubicBezTo>
                          <a:pt x="2609453" y="127787"/>
                          <a:pt x="2641600" y="133927"/>
                          <a:pt x="2673927" y="138545"/>
                        </a:cubicBezTo>
                        <a:cubicBezTo>
                          <a:pt x="2733016" y="158242"/>
                          <a:pt x="2700887" y="152400"/>
                          <a:pt x="2770909" y="152400"/>
                        </a:cubicBezTo>
                      </a:path>
                    </a:pathLst>
                  </a:custGeom>
                  <a:noFill/>
                  <a:ln w="25400" cap="flat" cmpd="sng" algn="ctr">
                    <a:solidFill>
                      <a:srgbClr val="642F04"/>
                    </a:solidFill>
                    <a:prstDash val="solid"/>
                  </a:ln>
                  <a:effectLst/>
                </p:spPr>
                <p:txBody>
                  <a:bodyPr rtlCol="0" anchor="ctr"/>
                  <a:lstStyle/>
                  <a:p>
                    <a:pPr algn="ctr">
                      <a:defRPr/>
                    </a:pPr>
                    <a:endParaRPr lang="fr-FR" kern="0">
                      <a:solidFill>
                        <a:prstClr val="white"/>
                      </a:solidFill>
                    </a:endParaRPr>
                  </a:p>
                </p:txBody>
              </p:sp>
              <p:sp>
                <p:nvSpPr>
                  <p:cNvPr id="62" name="Forme libre 61"/>
                  <p:cNvSpPr/>
                  <p:nvPr/>
                </p:nvSpPr>
                <p:spPr>
                  <a:xfrm>
                    <a:off x="5430982" y="595745"/>
                    <a:ext cx="1205345" cy="84606"/>
                  </a:xfrm>
                  <a:custGeom>
                    <a:avLst/>
                    <a:gdLst>
                      <a:gd name="connsiteX0" fmla="*/ 0 w 1205345"/>
                      <a:gd name="connsiteY0" fmla="*/ 0 h 84606"/>
                      <a:gd name="connsiteX1" fmla="*/ 304800 w 1205345"/>
                      <a:gd name="connsiteY1" fmla="*/ 13855 h 84606"/>
                      <a:gd name="connsiteX2" fmla="*/ 346363 w 1205345"/>
                      <a:gd name="connsiteY2" fmla="*/ 41564 h 84606"/>
                      <a:gd name="connsiteX3" fmla="*/ 498763 w 1205345"/>
                      <a:gd name="connsiteY3" fmla="*/ 69273 h 84606"/>
                      <a:gd name="connsiteX4" fmla="*/ 568036 w 1205345"/>
                      <a:gd name="connsiteY4" fmla="*/ 55419 h 84606"/>
                      <a:gd name="connsiteX5" fmla="*/ 609600 w 1205345"/>
                      <a:gd name="connsiteY5" fmla="*/ 41564 h 84606"/>
                      <a:gd name="connsiteX6" fmla="*/ 817418 w 1205345"/>
                      <a:gd name="connsiteY6" fmla="*/ 55419 h 84606"/>
                      <a:gd name="connsiteX7" fmla="*/ 858982 w 1205345"/>
                      <a:gd name="connsiteY7" fmla="*/ 69273 h 84606"/>
                      <a:gd name="connsiteX8" fmla="*/ 1205345 w 1205345"/>
                      <a:gd name="connsiteY8" fmla="*/ 83128 h 84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5345" h="84606">
                        <a:moveTo>
                          <a:pt x="0" y="0"/>
                        </a:moveTo>
                        <a:cubicBezTo>
                          <a:pt x="101600" y="4618"/>
                          <a:pt x="203820" y="1737"/>
                          <a:pt x="304800" y="13855"/>
                        </a:cubicBezTo>
                        <a:cubicBezTo>
                          <a:pt x="321332" y="15839"/>
                          <a:pt x="331470" y="34117"/>
                          <a:pt x="346363" y="41564"/>
                        </a:cubicBezTo>
                        <a:cubicBezTo>
                          <a:pt x="389079" y="62922"/>
                          <a:pt x="460552" y="64497"/>
                          <a:pt x="498763" y="69273"/>
                        </a:cubicBezTo>
                        <a:cubicBezTo>
                          <a:pt x="521854" y="64655"/>
                          <a:pt x="545191" y="61130"/>
                          <a:pt x="568036" y="55419"/>
                        </a:cubicBezTo>
                        <a:cubicBezTo>
                          <a:pt x="582204" y="51877"/>
                          <a:pt x="594996" y="41564"/>
                          <a:pt x="609600" y="41564"/>
                        </a:cubicBezTo>
                        <a:cubicBezTo>
                          <a:pt x="679026" y="41564"/>
                          <a:pt x="748145" y="50801"/>
                          <a:pt x="817418" y="55419"/>
                        </a:cubicBezTo>
                        <a:cubicBezTo>
                          <a:pt x="831273" y="60037"/>
                          <a:pt x="844577" y="66872"/>
                          <a:pt x="858982" y="69273"/>
                        </a:cubicBezTo>
                        <a:cubicBezTo>
                          <a:pt x="991074" y="91288"/>
                          <a:pt x="1058536" y="83128"/>
                          <a:pt x="1205345" y="83128"/>
                        </a:cubicBezTo>
                      </a:path>
                    </a:pathLst>
                  </a:custGeom>
                  <a:noFill/>
                  <a:ln w="25400" cap="flat" cmpd="sng" algn="ctr">
                    <a:solidFill>
                      <a:srgbClr val="642F04"/>
                    </a:solidFill>
                    <a:prstDash val="solid"/>
                  </a:ln>
                  <a:effectLst/>
                </p:spPr>
                <p:txBody>
                  <a:bodyPr rtlCol="0" anchor="ctr"/>
                  <a:lstStyle/>
                  <a:p>
                    <a:pPr algn="ctr">
                      <a:defRPr/>
                    </a:pPr>
                    <a:endParaRPr lang="fr-FR" kern="0">
                      <a:solidFill>
                        <a:prstClr val="white"/>
                      </a:solidFill>
                    </a:endParaRPr>
                  </a:p>
                </p:txBody>
              </p:sp>
              <p:sp>
                <p:nvSpPr>
                  <p:cNvPr id="63" name="Forme libre 62"/>
                  <p:cNvSpPr/>
                  <p:nvPr/>
                </p:nvSpPr>
                <p:spPr>
                  <a:xfrm>
                    <a:off x="6858000" y="775855"/>
                    <a:ext cx="1427018" cy="96981"/>
                  </a:xfrm>
                  <a:custGeom>
                    <a:avLst/>
                    <a:gdLst>
                      <a:gd name="connsiteX0" fmla="*/ 0 w 1427018"/>
                      <a:gd name="connsiteY0" fmla="*/ 27709 h 96981"/>
                      <a:gd name="connsiteX1" fmla="*/ 152400 w 1427018"/>
                      <a:gd name="connsiteY1" fmla="*/ 13854 h 96981"/>
                      <a:gd name="connsiteX2" fmla="*/ 193964 w 1427018"/>
                      <a:gd name="connsiteY2" fmla="*/ 0 h 96981"/>
                      <a:gd name="connsiteX3" fmla="*/ 678873 w 1427018"/>
                      <a:gd name="connsiteY3" fmla="*/ 13854 h 96981"/>
                      <a:gd name="connsiteX4" fmla="*/ 1246909 w 1427018"/>
                      <a:gd name="connsiteY4" fmla="*/ 27709 h 96981"/>
                      <a:gd name="connsiteX5" fmla="*/ 1288473 w 1427018"/>
                      <a:gd name="connsiteY5" fmla="*/ 13854 h 96981"/>
                      <a:gd name="connsiteX6" fmla="*/ 1371600 w 1427018"/>
                      <a:gd name="connsiteY6" fmla="*/ 41563 h 96981"/>
                      <a:gd name="connsiteX7" fmla="*/ 1427018 w 1427018"/>
                      <a:gd name="connsiteY7" fmla="*/ 96981 h 96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27018" h="96981">
                        <a:moveTo>
                          <a:pt x="0" y="27709"/>
                        </a:moveTo>
                        <a:cubicBezTo>
                          <a:pt x="50800" y="23091"/>
                          <a:pt x="101903" y="21068"/>
                          <a:pt x="152400" y="13854"/>
                        </a:cubicBezTo>
                        <a:cubicBezTo>
                          <a:pt x="166857" y="11789"/>
                          <a:pt x="179360" y="0"/>
                          <a:pt x="193964" y="0"/>
                        </a:cubicBezTo>
                        <a:cubicBezTo>
                          <a:pt x="355666" y="0"/>
                          <a:pt x="517237" y="9236"/>
                          <a:pt x="678873" y="13854"/>
                        </a:cubicBezTo>
                        <a:cubicBezTo>
                          <a:pt x="915404" y="92698"/>
                          <a:pt x="732804" y="42397"/>
                          <a:pt x="1246909" y="27709"/>
                        </a:cubicBezTo>
                        <a:cubicBezTo>
                          <a:pt x="1260764" y="23091"/>
                          <a:pt x="1273958" y="12241"/>
                          <a:pt x="1288473" y="13854"/>
                        </a:cubicBezTo>
                        <a:cubicBezTo>
                          <a:pt x="1317502" y="17079"/>
                          <a:pt x="1371600" y="41563"/>
                          <a:pt x="1371600" y="41563"/>
                        </a:cubicBezTo>
                        <a:cubicBezTo>
                          <a:pt x="1405037" y="91719"/>
                          <a:pt x="1384416" y="75681"/>
                          <a:pt x="1427018" y="96981"/>
                        </a:cubicBezTo>
                      </a:path>
                    </a:pathLst>
                  </a:custGeom>
                  <a:noFill/>
                  <a:ln w="25400" cap="flat" cmpd="sng" algn="ctr">
                    <a:solidFill>
                      <a:srgbClr val="642F04"/>
                    </a:solidFill>
                    <a:prstDash val="solid"/>
                  </a:ln>
                  <a:effectLst/>
                </p:spPr>
                <p:txBody>
                  <a:bodyPr rtlCol="0" anchor="ctr"/>
                  <a:lstStyle/>
                  <a:p>
                    <a:pPr algn="ctr">
                      <a:defRPr/>
                    </a:pPr>
                    <a:endParaRPr lang="fr-FR" kern="0">
                      <a:solidFill>
                        <a:prstClr val="white"/>
                      </a:solidFill>
                    </a:endParaRPr>
                  </a:p>
                </p:txBody>
              </p:sp>
              <p:sp>
                <p:nvSpPr>
                  <p:cNvPr id="64" name="Forme libre 63"/>
                  <p:cNvSpPr/>
                  <p:nvPr/>
                </p:nvSpPr>
                <p:spPr>
                  <a:xfrm>
                    <a:off x="5458691" y="1177636"/>
                    <a:ext cx="2660073" cy="124691"/>
                  </a:xfrm>
                  <a:custGeom>
                    <a:avLst/>
                    <a:gdLst>
                      <a:gd name="connsiteX0" fmla="*/ 0 w 2660073"/>
                      <a:gd name="connsiteY0" fmla="*/ 0 h 124691"/>
                      <a:gd name="connsiteX1" fmla="*/ 124691 w 2660073"/>
                      <a:gd name="connsiteY1" fmla="*/ 13855 h 124691"/>
                      <a:gd name="connsiteX2" fmla="*/ 969818 w 2660073"/>
                      <a:gd name="connsiteY2" fmla="*/ 41564 h 124691"/>
                      <a:gd name="connsiteX3" fmla="*/ 1260764 w 2660073"/>
                      <a:gd name="connsiteY3" fmla="*/ 55419 h 124691"/>
                      <a:gd name="connsiteX4" fmla="*/ 1316182 w 2660073"/>
                      <a:gd name="connsiteY4" fmla="*/ 69273 h 124691"/>
                      <a:gd name="connsiteX5" fmla="*/ 1399309 w 2660073"/>
                      <a:gd name="connsiteY5" fmla="*/ 96982 h 124691"/>
                      <a:gd name="connsiteX6" fmla="*/ 1579418 w 2660073"/>
                      <a:gd name="connsiteY6" fmla="*/ 110837 h 124691"/>
                      <a:gd name="connsiteX7" fmla="*/ 1620982 w 2660073"/>
                      <a:gd name="connsiteY7" fmla="*/ 124691 h 124691"/>
                      <a:gd name="connsiteX8" fmla="*/ 1717964 w 2660073"/>
                      <a:gd name="connsiteY8" fmla="*/ 96982 h 124691"/>
                      <a:gd name="connsiteX9" fmla="*/ 1828800 w 2660073"/>
                      <a:gd name="connsiteY9" fmla="*/ 69273 h 124691"/>
                      <a:gd name="connsiteX10" fmla="*/ 2022764 w 2660073"/>
                      <a:gd name="connsiteY10" fmla="*/ 83128 h 124691"/>
                      <a:gd name="connsiteX11" fmla="*/ 2479964 w 2660073"/>
                      <a:gd name="connsiteY11" fmla="*/ 41564 h 124691"/>
                      <a:gd name="connsiteX12" fmla="*/ 2660073 w 2660073"/>
                      <a:gd name="connsiteY12" fmla="*/ 55419 h 124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60073" h="124691">
                        <a:moveTo>
                          <a:pt x="0" y="0"/>
                        </a:moveTo>
                        <a:cubicBezTo>
                          <a:pt x="41564" y="4618"/>
                          <a:pt x="82995" y="10648"/>
                          <a:pt x="124691" y="13855"/>
                        </a:cubicBezTo>
                        <a:cubicBezTo>
                          <a:pt x="416680" y="36316"/>
                          <a:pt x="660057" y="34524"/>
                          <a:pt x="969818" y="41564"/>
                        </a:cubicBezTo>
                        <a:cubicBezTo>
                          <a:pt x="1066800" y="46182"/>
                          <a:pt x="1163981" y="47676"/>
                          <a:pt x="1260764" y="55419"/>
                        </a:cubicBezTo>
                        <a:cubicBezTo>
                          <a:pt x="1279745" y="56937"/>
                          <a:pt x="1297944" y="63802"/>
                          <a:pt x="1316182" y="69273"/>
                        </a:cubicBezTo>
                        <a:cubicBezTo>
                          <a:pt x="1344158" y="77666"/>
                          <a:pt x="1370187" y="94742"/>
                          <a:pt x="1399309" y="96982"/>
                        </a:cubicBezTo>
                        <a:lnTo>
                          <a:pt x="1579418" y="110837"/>
                        </a:lnTo>
                        <a:cubicBezTo>
                          <a:pt x="1593273" y="115455"/>
                          <a:pt x="1606378" y="124691"/>
                          <a:pt x="1620982" y="124691"/>
                        </a:cubicBezTo>
                        <a:cubicBezTo>
                          <a:pt x="1644062" y="124691"/>
                          <a:pt x="1694005" y="103516"/>
                          <a:pt x="1717964" y="96982"/>
                        </a:cubicBezTo>
                        <a:cubicBezTo>
                          <a:pt x="1754704" y="86962"/>
                          <a:pt x="1828800" y="69273"/>
                          <a:pt x="1828800" y="69273"/>
                        </a:cubicBezTo>
                        <a:cubicBezTo>
                          <a:pt x="1893455" y="73891"/>
                          <a:pt x="1957945" y="83128"/>
                          <a:pt x="2022764" y="83128"/>
                        </a:cubicBezTo>
                        <a:cubicBezTo>
                          <a:pt x="2433427" y="83128"/>
                          <a:pt x="2325655" y="144435"/>
                          <a:pt x="2479964" y="41564"/>
                        </a:cubicBezTo>
                        <a:cubicBezTo>
                          <a:pt x="2623014" y="57459"/>
                          <a:pt x="2562835" y="55419"/>
                          <a:pt x="2660073" y="55419"/>
                        </a:cubicBezTo>
                      </a:path>
                    </a:pathLst>
                  </a:custGeom>
                  <a:noFill/>
                  <a:ln w="25400" cap="flat" cmpd="sng" algn="ctr">
                    <a:solidFill>
                      <a:srgbClr val="642F04"/>
                    </a:solidFill>
                    <a:prstDash val="solid"/>
                  </a:ln>
                  <a:effectLst/>
                </p:spPr>
                <p:txBody>
                  <a:bodyPr rtlCol="0" anchor="ctr"/>
                  <a:lstStyle/>
                  <a:p>
                    <a:pPr algn="ctr">
                      <a:defRPr/>
                    </a:pPr>
                    <a:endParaRPr lang="fr-FR" kern="0">
                      <a:solidFill>
                        <a:prstClr val="white"/>
                      </a:solidFill>
                    </a:endParaRPr>
                  </a:p>
                </p:txBody>
              </p:sp>
              <p:sp>
                <p:nvSpPr>
                  <p:cNvPr id="65" name="Forme libre 64"/>
                  <p:cNvSpPr/>
                  <p:nvPr/>
                </p:nvSpPr>
                <p:spPr>
                  <a:xfrm>
                    <a:off x="5583382" y="1039091"/>
                    <a:ext cx="2590800" cy="207818"/>
                  </a:xfrm>
                  <a:custGeom>
                    <a:avLst/>
                    <a:gdLst>
                      <a:gd name="connsiteX0" fmla="*/ 0 w 2590800"/>
                      <a:gd name="connsiteY0" fmla="*/ 13854 h 207818"/>
                      <a:gd name="connsiteX1" fmla="*/ 69273 w 2590800"/>
                      <a:gd name="connsiteY1" fmla="*/ 0 h 207818"/>
                      <a:gd name="connsiteX2" fmla="*/ 263236 w 2590800"/>
                      <a:gd name="connsiteY2" fmla="*/ 27709 h 207818"/>
                      <a:gd name="connsiteX3" fmla="*/ 387927 w 2590800"/>
                      <a:gd name="connsiteY3" fmla="*/ 83127 h 207818"/>
                      <a:gd name="connsiteX4" fmla="*/ 526473 w 2590800"/>
                      <a:gd name="connsiteY4" fmla="*/ 96982 h 207818"/>
                      <a:gd name="connsiteX5" fmla="*/ 720436 w 2590800"/>
                      <a:gd name="connsiteY5" fmla="*/ 124691 h 207818"/>
                      <a:gd name="connsiteX6" fmla="*/ 845127 w 2590800"/>
                      <a:gd name="connsiteY6" fmla="*/ 138545 h 207818"/>
                      <a:gd name="connsiteX7" fmla="*/ 1066800 w 2590800"/>
                      <a:gd name="connsiteY7" fmla="*/ 138545 h 207818"/>
                      <a:gd name="connsiteX8" fmla="*/ 1246909 w 2590800"/>
                      <a:gd name="connsiteY8" fmla="*/ 152400 h 207818"/>
                      <a:gd name="connsiteX9" fmla="*/ 1330036 w 2590800"/>
                      <a:gd name="connsiteY9" fmla="*/ 166254 h 207818"/>
                      <a:gd name="connsiteX10" fmla="*/ 1413163 w 2590800"/>
                      <a:gd name="connsiteY10" fmla="*/ 193964 h 207818"/>
                      <a:gd name="connsiteX11" fmla="*/ 1482436 w 2590800"/>
                      <a:gd name="connsiteY11" fmla="*/ 207818 h 207818"/>
                      <a:gd name="connsiteX12" fmla="*/ 1856509 w 2590800"/>
                      <a:gd name="connsiteY12" fmla="*/ 193964 h 207818"/>
                      <a:gd name="connsiteX13" fmla="*/ 1898073 w 2590800"/>
                      <a:gd name="connsiteY13" fmla="*/ 166254 h 207818"/>
                      <a:gd name="connsiteX14" fmla="*/ 1953491 w 2590800"/>
                      <a:gd name="connsiteY14" fmla="*/ 152400 h 207818"/>
                      <a:gd name="connsiteX15" fmla="*/ 2105891 w 2590800"/>
                      <a:gd name="connsiteY15" fmla="*/ 166254 h 207818"/>
                      <a:gd name="connsiteX16" fmla="*/ 2230582 w 2590800"/>
                      <a:gd name="connsiteY16" fmla="*/ 124691 h 207818"/>
                      <a:gd name="connsiteX17" fmla="*/ 2313709 w 2590800"/>
                      <a:gd name="connsiteY17" fmla="*/ 83127 h 207818"/>
                      <a:gd name="connsiteX18" fmla="*/ 2590800 w 2590800"/>
                      <a:gd name="connsiteY18" fmla="*/ 96982 h 207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590800" h="207818">
                        <a:moveTo>
                          <a:pt x="0" y="13854"/>
                        </a:moveTo>
                        <a:cubicBezTo>
                          <a:pt x="23091" y="9236"/>
                          <a:pt x="45725" y="0"/>
                          <a:pt x="69273" y="0"/>
                        </a:cubicBezTo>
                        <a:cubicBezTo>
                          <a:pt x="101139" y="0"/>
                          <a:pt x="211954" y="2068"/>
                          <a:pt x="263236" y="27709"/>
                        </a:cubicBezTo>
                        <a:cubicBezTo>
                          <a:pt x="323648" y="57915"/>
                          <a:pt x="298572" y="74191"/>
                          <a:pt x="387927" y="83127"/>
                        </a:cubicBezTo>
                        <a:lnTo>
                          <a:pt x="526473" y="96982"/>
                        </a:lnTo>
                        <a:cubicBezTo>
                          <a:pt x="618289" y="127587"/>
                          <a:pt x="546990" y="107346"/>
                          <a:pt x="720436" y="124691"/>
                        </a:cubicBezTo>
                        <a:cubicBezTo>
                          <a:pt x="762048" y="128852"/>
                          <a:pt x="803563" y="133927"/>
                          <a:pt x="845127" y="138545"/>
                        </a:cubicBezTo>
                        <a:cubicBezTo>
                          <a:pt x="954710" y="175074"/>
                          <a:pt x="827206" y="138545"/>
                          <a:pt x="1066800" y="138545"/>
                        </a:cubicBezTo>
                        <a:cubicBezTo>
                          <a:pt x="1127014" y="138545"/>
                          <a:pt x="1186873" y="147782"/>
                          <a:pt x="1246909" y="152400"/>
                        </a:cubicBezTo>
                        <a:cubicBezTo>
                          <a:pt x="1274618" y="157018"/>
                          <a:pt x="1302784" y="159441"/>
                          <a:pt x="1330036" y="166254"/>
                        </a:cubicBezTo>
                        <a:cubicBezTo>
                          <a:pt x="1358372" y="173338"/>
                          <a:pt x="1384522" y="188236"/>
                          <a:pt x="1413163" y="193964"/>
                        </a:cubicBezTo>
                        <a:lnTo>
                          <a:pt x="1482436" y="207818"/>
                        </a:lnTo>
                        <a:cubicBezTo>
                          <a:pt x="1607127" y="203200"/>
                          <a:pt x="1732352" y="206380"/>
                          <a:pt x="1856509" y="193964"/>
                        </a:cubicBezTo>
                        <a:cubicBezTo>
                          <a:pt x="1873078" y="192307"/>
                          <a:pt x="1882768" y="172813"/>
                          <a:pt x="1898073" y="166254"/>
                        </a:cubicBezTo>
                        <a:cubicBezTo>
                          <a:pt x="1915575" y="158753"/>
                          <a:pt x="1935018" y="157018"/>
                          <a:pt x="1953491" y="152400"/>
                        </a:cubicBezTo>
                        <a:cubicBezTo>
                          <a:pt x="2004291" y="157018"/>
                          <a:pt x="2054882" y="166254"/>
                          <a:pt x="2105891" y="166254"/>
                        </a:cubicBezTo>
                        <a:cubicBezTo>
                          <a:pt x="2208774" y="166254"/>
                          <a:pt x="2163670" y="158147"/>
                          <a:pt x="2230582" y="124691"/>
                        </a:cubicBezTo>
                        <a:cubicBezTo>
                          <a:pt x="2345303" y="67330"/>
                          <a:pt x="2194591" y="162538"/>
                          <a:pt x="2313709" y="83127"/>
                        </a:cubicBezTo>
                        <a:cubicBezTo>
                          <a:pt x="2535312" y="98956"/>
                          <a:pt x="2442854" y="96982"/>
                          <a:pt x="2590800" y="96982"/>
                        </a:cubicBezTo>
                      </a:path>
                    </a:pathLst>
                  </a:custGeom>
                  <a:noFill/>
                  <a:ln w="25400" cap="flat" cmpd="sng" algn="ctr">
                    <a:solidFill>
                      <a:srgbClr val="642F04"/>
                    </a:solidFill>
                    <a:prstDash val="solid"/>
                  </a:ln>
                  <a:effectLst/>
                </p:spPr>
                <p:txBody>
                  <a:bodyPr rtlCol="0" anchor="ctr"/>
                  <a:lstStyle/>
                  <a:p>
                    <a:pPr algn="ctr">
                      <a:defRPr/>
                    </a:pPr>
                    <a:endParaRPr lang="fr-FR" kern="0">
                      <a:solidFill>
                        <a:prstClr val="white"/>
                      </a:solidFill>
                    </a:endParaRPr>
                  </a:p>
                </p:txBody>
              </p:sp>
              <p:sp>
                <p:nvSpPr>
                  <p:cNvPr id="66" name="Forme libre 65"/>
                  <p:cNvSpPr/>
                  <p:nvPr/>
                </p:nvSpPr>
                <p:spPr>
                  <a:xfrm>
                    <a:off x="5444836" y="830001"/>
                    <a:ext cx="886691" cy="42835"/>
                  </a:xfrm>
                  <a:custGeom>
                    <a:avLst/>
                    <a:gdLst>
                      <a:gd name="connsiteX0" fmla="*/ 0 w 886691"/>
                      <a:gd name="connsiteY0" fmla="*/ 42835 h 42835"/>
                      <a:gd name="connsiteX1" fmla="*/ 775855 w 886691"/>
                      <a:gd name="connsiteY1" fmla="*/ 15126 h 42835"/>
                      <a:gd name="connsiteX2" fmla="*/ 817419 w 886691"/>
                      <a:gd name="connsiteY2" fmla="*/ 1272 h 42835"/>
                      <a:gd name="connsiteX3" fmla="*/ 886691 w 886691"/>
                      <a:gd name="connsiteY3" fmla="*/ 1272 h 42835"/>
                    </a:gdLst>
                    <a:ahLst/>
                    <a:cxnLst>
                      <a:cxn ang="0">
                        <a:pos x="connsiteX0" y="connsiteY0"/>
                      </a:cxn>
                      <a:cxn ang="0">
                        <a:pos x="connsiteX1" y="connsiteY1"/>
                      </a:cxn>
                      <a:cxn ang="0">
                        <a:pos x="connsiteX2" y="connsiteY2"/>
                      </a:cxn>
                      <a:cxn ang="0">
                        <a:pos x="connsiteX3" y="connsiteY3"/>
                      </a:cxn>
                    </a:cxnLst>
                    <a:rect l="l" t="t" r="r" b="b"/>
                    <a:pathLst>
                      <a:path w="886691" h="42835">
                        <a:moveTo>
                          <a:pt x="0" y="42835"/>
                        </a:moveTo>
                        <a:cubicBezTo>
                          <a:pt x="498393" y="4499"/>
                          <a:pt x="-276720" y="60890"/>
                          <a:pt x="775855" y="15126"/>
                        </a:cubicBezTo>
                        <a:cubicBezTo>
                          <a:pt x="790445" y="14492"/>
                          <a:pt x="802928" y="3083"/>
                          <a:pt x="817419" y="1272"/>
                        </a:cubicBezTo>
                        <a:cubicBezTo>
                          <a:pt x="840331" y="-1592"/>
                          <a:pt x="863600" y="1272"/>
                          <a:pt x="886691" y="1272"/>
                        </a:cubicBezTo>
                      </a:path>
                    </a:pathLst>
                  </a:custGeom>
                  <a:noFill/>
                  <a:ln w="25400" cap="flat" cmpd="sng" algn="ctr">
                    <a:solidFill>
                      <a:srgbClr val="642F04"/>
                    </a:solidFill>
                    <a:prstDash val="solid"/>
                  </a:ln>
                  <a:effectLst/>
                </p:spPr>
                <p:txBody>
                  <a:bodyPr rtlCol="0" anchor="ctr"/>
                  <a:lstStyle/>
                  <a:p>
                    <a:pPr algn="ctr">
                      <a:defRPr/>
                    </a:pPr>
                    <a:endParaRPr lang="fr-FR" kern="0">
                      <a:solidFill>
                        <a:prstClr val="white"/>
                      </a:solidFill>
                    </a:endParaRPr>
                  </a:p>
                </p:txBody>
              </p:sp>
              <p:sp>
                <p:nvSpPr>
                  <p:cNvPr id="67" name="Forme libre 66"/>
                  <p:cNvSpPr/>
                  <p:nvPr/>
                </p:nvSpPr>
                <p:spPr>
                  <a:xfrm>
                    <a:off x="7329055" y="595745"/>
                    <a:ext cx="942109" cy="69273"/>
                  </a:xfrm>
                  <a:custGeom>
                    <a:avLst/>
                    <a:gdLst>
                      <a:gd name="connsiteX0" fmla="*/ 0 w 942109"/>
                      <a:gd name="connsiteY0" fmla="*/ 27710 h 69273"/>
                      <a:gd name="connsiteX1" fmla="*/ 110836 w 942109"/>
                      <a:gd name="connsiteY1" fmla="*/ 41564 h 69273"/>
                      <a:gd name="connsiteX2" fmla="*/ 166254 w 942109"/>
                      <a:gd name="connsiteY2" fmla="*/ 55419 h 69273"/>
                      <a:gd name="connsiteX3" fmla="*/ 235527 w 942109"/>
                      <a:gd name="connsiteY3" fmla="*/ 41564 h 69273"/>
                      <a:gd name="connsiteX4" fmla="*/ 318654 w 942109"/>
                      <a:gd name="connsiteY4" fmla="*/ 27710 h 69273"/>
                      <a:gd name="connsiteX5" fmla="*/ 637309 w 942109"/>
                      <a:gd name="connsiteY5" fmla="*/ 41564 h 69273"/>
                      <a:gd name="connsiteX6" fmla="*/ 789709 w 942109"/>
                      <a:gd name="connsiteY6" fmla="*/ 69273 h 69273"/>
                      <a:gd name="connsiteX7" fmla="*/ 831272 w 942109"/>
                      <a:gd name="connsiteY7" fmla="*/ 41564 h 69273"/>
                      <a:gd name="connsiteX8" fmla="*/ 914400 w 942109"/>
                      <a:gd name="connsiteY8" fmla="*/ 13855 h 69273"/>
                      <a:gd name="connsiteX9" fmla="*/ 942109 w 942109"/>
                      <a:gd name="connsiteY9" fmla="*/ 0 h 69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42109" h="69273">
                        <a:moveTo>
                          <a:pt x="0" y="27710"/>
                        </a:moveTo>
                        <a:cubicBezTo>
                          <a:pt x="36945" y="32328"/>
                          <a:pt x="74110" y="35443"/>
                          <a:pt x="110836" y="41564"/>
                        </a:cubicBezTo>
                        <a:cubicBezTo>
                          <a:pt x="129618" y="44694"/>
                          <a:pt x="147213" y="55419"/>
                          <a:pt x="166254" y="55419"/>
                        </a:cubicBezTo>
                        <a:cubicBezTo>
                          <a:pt x="189802" y="55419"/>
                          <a:pt x="212359" y="45776"/>
                          <a:pt x="235527" y="41564"/>
                        </a:cubicBezTo>
                        <a:cubicBezTo>
                          <a:pt x="263165" y="36539"/>
                          <a:pt x="290945" y="32328"/>
                          <a:pt x="318654" y="27710"/>
                        </a:cubicBezTo>
                        <a:cubicBezTo>
                          <a:pt x="424872" y="32328"/>
                          <a:pt x="531211" y="34719"/>
                          <a:pt x="637309" y="41564"/>
                        </a:cubicBezTo>
                        <a:cubicBezTo>
                          <a:pt x="734434" y="47830"/>
                          <a:pt x="723885" y="47333"/>
                          <a:pt x="789709" y="69273"/>
                        </a:cubicBezTo>
                        <a:cubicBezTo>
                          <a:pt x="803563" y="60037"/>
                          <a:pt x="816056" y="48327"/>
                          <a:pt x="831272" y="41564"/>
                        </a:cubicBezTo>
                        <a:cubicBezTo>
                          <a:pt x="857963" y="29701"/>
                          <a:pt x="888276" y="26918"/>
                          <a:pt x="914400" y="13855"/>
                        </a:cubicBezTo>
                        <a:lnTo>
                          <a:pt x="942109" y="0"/>
                        </a:lnTo>
                      </a:path>
                    </a:pathLst>
                  </a:custGeom>
                  <a:noFill/>
                  <a:ln w="25400" cap="flat" cmpd="sng" algn="ctr">
                    <a:solidFill>
                      <a:srgbClr val="642F04"/>
                    </a:solidFill>
                    <a:prstDash val="solid"/>
                  </a:ln>
                  <a:effectLst/>
                </p:spPr>
                <p:txBody>
                  <a:bodyPr rtlCol="0" anchor="ctr"/>
                  <a:lstStyle/>
                  <a:p>
                    <a:pPr algn="ctr">
                      <a:defRPr/>
                    </a:pPr>
                    <a:endParaRPr lang="fr-FR" kern="0">
                      <a:solidFill>
                        <a:prstClr val="white"/>
                      </a:solidFill>
                    </a:endParaRPr>
                  </a:p>
                </p:txBody>
              </p:sp>
              <p:sp>
                <p:nvSpPr>
                  <p:cNvPr id="68" name="Forme libre 67"/>
                  <p:cNvSpPr/>
                  <p:nvPr/>
                </p:nvSpPr>
                <p:spPr>
                  <a:xfrm>
                    <a:off x="6470073" y="1066800"/>
                    <a:ext cx="845127" cy="71839"/>
                  </a:xfrm>
                  <a:custGeom>
                    <a:avLst/>
                    <a:gdLst>
                      <a:gd name="connsiteX0" fmla="*/ 0 w 845127"/>
                      <a:gd name="connsiteY0" fmla="*/ 55418 h 71839"/>
                      <a:gd name="connsiteX1" fmla="*/ 152400 w 845127"/>
                      <a:gd name="connsiteY1" fmla="*/ 41564 h 71839"/>
                      <a:gd name="connsiteX2" fmla="*/ 193963 w 845127"/>
                      <a:gd name="connsiteY2" fmla="*/ 13855 h 71839"/>
                      <a:gd name="connsiteX3" fmla="*/ 318654 w 845127"/>
                      <a:gd name="connsiteY3" fmla="*/ 0 h 71839"/>
                      <a:gd name="connsiteX4" fmla="*/ 665018 w 845127"/>
                      <a:gd name="connsiteY4" fmla="*/ 27709 h 71839"/>
                      <a:gd name="connsiteX5" fmla="*/ 706582 w 845127"/>
                      <a:gd name="connsiteY5" fmla="*/ 41564 h 71839"/>
                      <a:gd name="connsiteX6" fmla="*/ 845127 w 845127"/>
                      <a:gd name="connsiteY6" fmla="*/ 55418 h 71839"/>
                      <a:gd name="connsiteX7" fmla="*/ 277091 w 845127"/>
                      <a:gd name="connsiteY7" fmla="*/ 55418 h 71839"/>
                      <a:gd name="connsiteX8" fmla="*/ 235527 w 845127"/>
                      <a:gd name="connsiteY8" fmla="*/ 27709 h 71839"/>
                      <a:gd name="connsiteX9" fmla="*/ 180109 w 845127"/>
                      <a:gd name="connsiteY9" fmla="*/ 13855 h 718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45127" h="71839">
                        <a:moveTo>
                          <a:pt x="0" y="55418"/>
                        </a:moveTo>
                        <a:cubicBezTo>
                          <a:pt x="50800" y="50800"/>
                          <a:pt x="102523" y="52252"/>
                          <a:pt x="152400" y="41564"/>
                        </a:cubicBezTo>
                        <a:cubicBezTo>
                          <a:pt x="168681" y="38075"/>
                          <a:pt x="177809" y="17893"/>
                          <a:pt x="193963" y="13855"/>
                        </a:cubicBezTo>
                        <a:cubicBezTo>
                          <a:pt x="234534" y="3712"/>
                          <a:pt x="277090" y="4618"/>
                          <a:pt x="318654" y="0"/>
                        </a:cubicBezTo>
                        <a:cubicBezTo>
                          <a:pt x="380932" y="4152"/>
                          <a:pt x="585643" y="15498"/>
                          <a:pt x="665018" y="27709"/>
                        </a:cubicBezTo>
                        <a:cubicBezTo>
                          <a:pt x="679452" y="29930"/>
                          <a:pt x="692148" y="39343"/>
                          <a:pt x="706582" y="41564"/>
                        </a:cubicBezTo>
                        <a:cubicBezTo>
                          <a:pt x="752454" y="48621"/>
                          <a:pt x="798945" y="50800"/>
                          <a:pt x="845127" y="55418"/>
                        </a:cubicBezTo>
                        <a:cubicBezTo>
                          <a:pt x="612231" y="70945"/>
                          <a:pt x="542576" y="82882"/>
                          <a:pt x="277091" y="55418"/>
                        </a:cubicBezTo>
                        <a:cubicBezTo>
                          <a:pt x="260528" y="53705"/>
                          <a:pt x="250832" y="34268"/>
                          <a:pt x="235527" y="27709"/>
                        </a:cubicBezTo>
                        <a:cubicBezTo>
                          <a:pt x="218025" y="20208"/>
                          <a:pt x="180109" y="13855"/>
                          <a:pt x="180109" y="13855"/>
                        </a:cubicBezTo>
                      </a:path>
                    </a:pathLst>
                  </a:custGeom>
                  <a:noFill/>
                  <a:ln w="25400" cap="flat" cmpd="sng" algn="ctr">
                    <a:solidFill>
                      <a:srgbClr val="642F04"/>
                    </a:solidFill>
                    <a:prstDash val="solid"/>
                  </a:ln>
                  <a:effectLst/>
                </p:spPr>
                <p:txBody>
                  <a:bodyPr rtlCol="0" anchor="ctr"/>
                  <a:lstStyle/>
                  <a:p>
                    <a:pPr algn="ctr">
                      <a:defRPr/>
                    </a:pPr>
                    <a:endParaRPr lang="fr-FR" kern="0">
                      <a:solidFill>
                        <a:prstClr val="white"/>
                      </a:solidFill>
                    </a:endParaRPr>
                  </a:p>
                </p:txBody>
              </p:sp>
              <p:sp>
                <p:nvSpPr>
                  <p:cNvPr id="69" name="Forme libre 68"/>
                  <p:cNvSpPr/>
                  <p:nvPr/>
                </p:nvSpPr>
                <p:spPr>
                  <a:xfrm>
                    <a:off x="7106397" y="955964"/>
                    <a:ext cx="1178621" cy="110939"/>
                  </a:xfrm>
                  <a:custGeom>
                    <a:avLst/>
                    <a:gdLst>
                      <a:gd name="connsiteX0" fmla="*/ 0 w 1178621"/>
                      <a:gd name="connsiteY0" fmla="*/ 0 h 110939"/>
                      <a:gd name="connsiteX1" fmla="*/ 789709 w 1178621"/>
                      <a:gd name="connsiteY1" fmla="*/ 55418 h 110939"/>
                      <a:gd name="connsiteX2" fmla="*/ 872836 w 1178621"/>
                      <a:gd name="connsiteY2" fmla="*/ 69272 h 110939"/>
                      <a:gd name="connsiteX3" fmla="*/ 997527 w 1178621"/>
                      <a:gd name="connsiteY3" fmla="*/ 83127 h 110939"/>
                      <a:gd name="connsiteX4" fmla="*/ 1136072 w 1178621"/>
                      <a:gd name="connsiteY4" fmla="*/ 96981 h 110939"/>
                      <a:gd name="connsiteX5" fmla="*/ 1149927 w 1178621"/>
                      <a:gd name="connsiteY5" fmla="*/ 69272 h 110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8621" h="110939">
                        <a:moveTo>
                          <a:pt x="0" y="0"/>
                        </a:moveTo>
                        <a:cubicBezTo>
                          <a:pt x="277493" y="166495"/>
                          <a:pt x="22193" y="28952"/>
                          <a:pt x="789709" y="55418"/>
                        </a:cubicBezTo>
                        <a:cubicBezTo>
                          <a:pt x="817783" y="56386"/>
                          <a:pt x="844991" y="65559"/>
                          <a:pt x="872836" y="69272"/>
                        </a:cubicBezTo>
                        <a:cubicBezTo>
                          <a:pt x="914289" y="74799"/>
                          <a:pt x="955963" y="78509"/>
                          <a:pt x="997527" y="83127"/>
                        </a:cubicBezTo>
                        <a:cubicBezTo>
                          <a:pt x="1098718" y="116857"/>
                          <a:pt x="1052318" y="117920"/>
                          <a:pt x="1136072" y="96981"/>
                        </a:cubicBezTo>
                        <a:cubicBezTo>
                          <a:pt x="1185321" y="64149"/>
                          <a:pt x="1194287" y="69272"/>
                          <a:pt x="1149927" y="69272"/>
                        </a:cubicBezTo>
                      </a:path>
                    </a:pathLst>
                  </a:custGeom>
                  <a:noFill/>
                  <a:ln w="25400" cap="flat" cmpd="sng" algn="ctr">
                    <a:solidFill>
                      <a:srgbClr val="642F04"/>
                    </a:solidFill>
                    <a:prstDash val="solid"/>
                  </a:ln>
                  <a:effectLst/>
                </p:spPr>
                <p:txBody>
                  <a:bodyPr rtlCol="0" anchor="ctr"/>
                  <a:lstStyle/>
                  <a:p>
                    <a:pPr algn="ctr">
                      <a:defRPr/>
                    </a:pPr>
                    <a:endParaRPr lang="fr-FR" kern="0">
                      <a:solidFill>
                        <a:prstClr val="white"/>
                      </a:solidFill>
                    </a:endParaRPr>
                  </a:p>
                </p:txBody>
              </p:sp>
            </p:grpSp>
          </p:grpSp>
          <p:sp>
            <p:nvSpPr>
              <p:cNvPr id="34" name="Forme libre 33"/>
              <p:cNvSpPr>
                <a:spLocks noChangeAspect="1"/>
              </p:cNvSpPr>
              <p:nvPr/>
            </p:nvSpPr>
            <p:spPr>
              <a:xfrm rot="19620000">
                <a:off x="4059173" y="2132756"/>
                <a:ext cx="310053" cy="490511"/>
              </a:xfrm>
              <a:custGeom>
                <a:avLst/>
                <a:gdLst>
                  <a:gd name="connsiteX0" fmla="*/ 0 w 1565564"/>
                  <a:gd name="connsiteY0" fmla="*/ 1856509 h 2064327"/>
                  <a:gd name="connsiteX1" fmla="*/ 27709 w 1565564"/>
                  <a:gd name="connsiteY1" fmla="*/ 1731818 h 2064327"/>
                  <a:gd name="connsiteX2" fmla="*/ 124691 w 1565564"/>
                  <a:gd name="connsiteY2" fmla="*/ 1648691 h 2064327"/>
                  <a:gd name="connsiteX3" fmla="*/ 138546 w 1565564"/>
                  <a:gd name="connsiteY3" fmla="*/ 1357746 h 2064327"/>
                  <a:gd name="connsiteX4" fmla="*/ 207818 w 1565564"/>
                  <a:gd name="connsiteY4" fmla="*/ 1260764 h 2064327"/>
                  <a:gd name="connsiteX5" fmla="*/ 207818 w 1565564"/>
                  <a:gd name="connsiteY5" fmla="*/ 748146 h 2064327"/>
                  <a:gd name="connsiteX6" fmla="*/ 290946 w 1565564"/>
                  <a:gd name="connsiteY6" fmla="*/ 983673 h 2064327"/>
                  <a:gd name="connsiteX7" fmla="*/ 346364 w 1565564"/>
                  <a:gd name="connsiteY7" fmla="*/ 1066800 h 2064327"/>
                  <a:gd name="connsiteX8" fmla="*/ 346364 w 1565564"/>
                  <a:gd name="connsiteY8" fmla="*/ 1066800 h 2064327"/>
                  <a:gd name="connsiteX9" fmla="*/ 540327 w 1565564"/>
                  <a:gd name="connsiteY9" fmla="*/ 1011382 h 2064327"/>
                  <a:gd name="connsiteX10" fmla="*/ 526473 w 1565564"/>
                  <a:gd name="connsiteY10" fmla="*/ 706582 h 2064327"/>
                  <a:gd name="connsiteX11" fmla="*/ 581891 w 1565564"/>
                  <a:gd name="connsiteY11" fmla="*/ 595746 h 2064327"/>
                  <a:gd name="connsiteX12" fmla="*/ 637309 w 1565564"/>
                  <a:gd name="connsiteY12" fmla="*/ 180109 h 2064327"/>
                  <a:gd name="connsiteX13" fmla="*/ 762000 w 1565564"/>
                  <a:gd name="connsiteY13" fmla="*/ 471055 h 2064327"/>
                  <a:gd name="connsiteX14" fmla="*/ 762000 w 1565564"/>
                  <a:gd name="connsiteY14" fmla="*/ 471055 h 2064327"/>
                  <a:gd name="connsiteX15" fmla="*/ 858982 w 1565564"/>
                  <a:gd name="connsiteY15" fmla="*/ 180109 h 2064327"/>
                  <a:gd name="connsiteX16" fmla="*/ 983673 w 1565564"/>
                  <a:gd name="connsiteY16" fmla="*/ 0 h 2064327"/>
                  <a:gd name="connsiteX17" fmla="*/ 1052946 w 1565564"/>
                  <a:gd name="connsiteY17" fmla="*/ 290946 h 2064327"/>
                  <a:gd name="connsiteX18" fmla="*/ 1136073 w 1565564"/>
                  <a:gd name="connsiteY18" fmla="*/ 498764 h 2064327"/>
                  <a:gd name="connsiteX19" fmla="*/ 1136073 w 1565564"/>
                  <a:gd name="connsiteY19" fmla="*/ 651164 h 2064327"/>
                  <a:gd name="connsiteX20" fmla="*/ 1136073 w 1565564"/>
                  <a:gd name="connsiteY20" fmla="*/ 651164 h 2064327"/>
                  <a:gd name="connsiteX21" fmla="*/ 1274618 w 1565564"/>
                  <a:gd name="connsiteY21" fmla="*/ 540327 h 2064327"/>
                  <a:gd name="connsiteX22" fmla="*/ 1343891 w 1565564"/>
                  <a:gd name="connsiteY22" fmla="*/ 374073 h 2064327"/>
                  <a:gd name="connsiteX23" fmla="*/ 1440873 w 1565564"/>
                  <a:gd name="connsiteY23" fmla="*/ 235527 h 2064327"/>
                  <a:gd name="connsiteX24" fmla="*/ 1482437 w 1565564"/>
                  <a:gd name="connsiteY24" fmla="*/ 429491 h 2064327"/>
                  <a:gd name="connsiteX25" fmla="*/ 1468582 w 1565564"/>
                  <a:gd name="connsiteY25" fmla="*/ 581891 h 2064327"/>
                  <a:gd name="connsiteX26" fmla="*/ 1399309 w 1565564"/>
                  <a:gd name="connsiteY26" fmla="*/ 720437 h 2064327"/>
                  <a:gd name="connsiteX27" fmla="*/ 1468582 w 1565564"/>
                  <a:gd name="connsiteY27" fmla="*/ 872837 h 2064327"/>
                  <a:gd name="connsiteX28" fmla="*/ 1565564 w 1565564"/>
                  <a:gd name="connsiteY28" fmla="*/ 1080655 h 2064327"/>
                  <a:gd name="connsiteX29" fmla="*/ 1537855 w 1565564"/>
                  <a:gd name="connsiteY29" fmla="*/ 1302327 h 2064327"/>
                  <a:gd name="connsiteX30" fmla="*/ 1537855 w 1565564"/>
                  <a:gd name="connsiteY30" fmla="*/ 1510146 h 2064327"/>
                  <a:gd name="connsiteX31" fmla="*/ 1468582 w 1565564"/>
                  <a:gd name="connsiteY31" fmla="*/ 1648691 h 2064327"/>
                  <a:gd name="connsiteX32" fmla="*/ 1413164 w 1565564"/>
                  <a:gd name="connsiteY32" fmla="*/ 1870364 h 2064327"/>
                  <a:gd name="connsiteX33" fmla="*/ 1205346 w 1565564"/>
                  <a:gd name="connsiteY33" fmla="*/ 1925782 h 2064327"/>
                  <a:gd name="connsiteX34" fmla="*/ 1066800 w 1565564"/>
                  <a:gd name="connsiteY34" fmla="*/ 1967346 h 2064327"/>
                  <a:gd name="connsiteX35" fmla="*/ 789709 w 1565564"/>
                  <a:gd name="connsiteY35" fmla="*/ 2036618 h 2064327"/>
                  <a:gd name="connsiteX36" fmla="*/ 526473 w 1565564"/>
                  <a:gd name="connsiteY36" fmla="*/ 1981200 h 2064327"/>
                  <a:gd name="connsiteX37" fmla="*/ 401782 w 1565564"/>
                  <a:gd name="connsiteY37" fmla="*/ 2064327 h 2064327"/>
                  <a:gd name="connsiteX38" fmla="*/ 207818 w 1565564"/>
                  <a:gd name="connsiteY38" fmla="*/ 2036618 h 2064327"/>
                  <a:gd name="connsiteX39" fmla="*/ 83127 w 1565564"/>
                  <a:gd name="connsiteY39" fmla="*/ 1967346 h 2064327"/>
                  <a:gd name="connsiteX40" fmla="*/ 0 w 1565564"/>
                  <a:gd name="connsiteY40" fmla="*/ 1856509 h 2064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565564" h="2064327">
                    <a:moveTo>
                      <a:pt x="0" y="1856509"/>
                    </a:moveTo>
                    <a:lnTo>
                      <a:pt x="27709" y="1731818"/>
                    </a:lnTo>
                    <a:lnTo>
                      <a:pt x="124691" y="1648691"/>
                    </a:lnTo>
                    <a:lnTo>
                      <a:pt x="138546" y="1357746"/>
                    </a:lnTo>
                    <a:lnTo>
                      <a:pt x="207818" y="1260764"/>
                    </a:lnTo>
                    <a:lnTo>
                      <a:pt x="207818" y="748146"/>
                    </a:lnTo>
                    <a:lnTo>
                      <a:pt x="290946" y="983673"/>
                    </a:lnTo>
                    <a:lnTo>
                      <a:pt x="346364" y="1066800"/>
                    </a:lnTo>
                    <a:lnTo>
                      <a:pt x="346364" y="1066800"/>
                    </a:lnTo>
                    <a:lnTo>
                      <a:pt x="540327" y="1011382"/>
                    </a:lnTo>
                    <a:lnTo>
                      <a:pt x="526473" y="706582"/>
                    </a:lnTo>
                    <a:lnTo>
                      <a:pt x="581891" y="595746"/>
                    </a:lnTo>
                    <a:lnTo>
                      <a:pt x="637309" y="180109"/>
                    </a:lnTo>
                    <a:lnTo>
                      <a:pt x="762000" y="471055"/>
                    </a:lnTo>
                    <a:lnTo>
                      <a:pt x="762000" y="471055"/>
                    </a:lnTo>
                    <a:lnTo>
                      <a:pt x="858982" y="180109"/>
                    </a:lnTo>
                    <a:lnTo>
                      <a:pt x="983673" y="0"/>
                    </a:lnTo>
                    <a:lnTo>
                      <a:pt x="1052946" y="290946"/>
                    </a:lnTo>
                    <a:lnTo>
                      <a:pt x="1136073" y="498764"/>
                    </a:lnTo>
                    <a:lnTo>
                      <a:pt x="1136073" y="651164"/>
                    </a:lnTo>
                    <a:lnTo>
                      <a:pt x="1136073" y="651164"/>
                    </a:lnTo>
                    <a:lnTo>
                      <a:pt x="1274618" y="540327"/>
                    </a:lnTo>
                    <a:lnTo>
                      <a:pt x="1343891" y="374073"/>
                    </a:lnTo>
                    <a:lnTo>
                      <a:pt x="1440873" y="235527"/>
                    </a:lnTo>
                    <a:lnTo>
                      <a:pt x="1482437" y="429491"/>
                    </a:lnTo>
                    <a:lnTo>
                      <a:pt x="1468582" y="581891"/>
                    </a:lnTo>
                    <a:lnTo>
                      <a:pt x="1399309" y="720437"/>
                    </a:lnTo>
                    <a:lnTo>
                      <a:pt x="1468582" y="872837"/>
                    </a:lnTo>
                    <a:lnTo>
                      <a:pt x="1565564" y="1080655"/>
                    </a:lnTo>
                    <a:lnTo>
                      <a:pt x="1537855" y="1302327"/>
                    </a:lnTo>
                    <a:lnTo>
                      <a:pt x="1537855" y="1510146"/>
                    </a:lnTo>
                    <a:lnTo>
                      <a:pt x="1468582" y="1648691"/>
                    </a:lnTo>
                    <a:lnTo>
                      <a:pt x="1413164" y="1870364"/>
                    </a:lnTo>
                    <a:lnTo>
                      <a:pt x="1205346" y="1925782"/>
                    </a:lnTo>
                    <a:lnTo>
                      <a:pt x="1066800" y="1967346"/>
                    </a:lnTo>
                    <a:lnTo>
                      <a:pt x="789709" y="2036618"/>
                    </a:lnTo>
                    <a:lnTo>
                      <a:pt x="526473" y="1981200"/>
                    </a:lnTo>
                    <a:lnTo>
                      <a:pt x="401782" y="2064327"/>
                    </a:lnTo>
                    <a:lnTo>
                      <a:pt x="207818" y="2036618"/>
                    </a:lnTo>
                    <a:lnTo>
                      <a:pt x="83127" y="1967346"/>
                    </a:lnTo>
                    <a:lnTo>
                      <a:pt x="0" y="1856509"/>
                    </a:lnTo>
                    <a:close/>
                  </a:path>
                </a:pathLst>
              </a:custGeom>
              <a:gradFill flip="none" rotWithShape="1">
                <a:gsLst>
                  <a:gs pos="0">
                    <a:srgbClr val="FF9933">
                      <a:shade val="30000"/>
                      <a:satMod val="115000"/>
                    </a:srgbClr>
                  </a:gs>
                  <a:gs pos="50000">
                    <a:srgbClr val="FF9933">
                      <a:shade val="67500"/>
                      <a:satMod val="115000"/>
                    </a:srgbClr>
                  </a:gs>
                  <a:gs pos="100000">
                    <a:srgbClr val="FF9933">
                      <a:shade val="100000"/>
                      <a:satMod val="115000"/>
                    </a:srgbClr>
                  </a:gs>
                </a:gsLst>
                <a:lin ang="13500000" scaled="1"/>
                <a:tileRect/>
              </a:gradFill>
              <a:ln w="25400" cap="flat" cmpd="sng" algn="ctr">
                <a:noFill/>
                <a:prstDash val="solid"/>
              </a:ln>
              <a:effectLst/>
            </p:spPr>
            <p:txBody>
              <a:bodyPr rtlCol="0" anchor="ctr"/>
              <a:lstStyle/>
              <a:p>
                <a:pPr algn="ctr">
                  <a:defRPr/>
                </a:pPr>
                <a:endParaRPr lang="fr-FR" kern="0">
                  <a:solidFill>
                    <a:prstClr val="white"/>
                  </a:solidFill>
                </a:endParaRPr>
              </a:p>
            </p:txBody>
          </p:sp>
          <p:sp>
            <p:nvSpPr>
              <p:cNvPr id="35" name="Forme libre 34"/>
              <p:cNvSpPr/>
              <p:nvPr/>
            </p:nvSpPr>
            <p:spPr>
              <a:xfrm flipH="1">
                <a:off x="4167653" y="2246226"/>
                <a:ext cx="318286" cy="288052"/>
              </a:xfrm>
              <a:custGeom>
                <a:avLst/>
                <a:gdLst>
                  <a:gd name="connsiteX0" fmla="*/ 0 w 1205346"/>
                  <a:gd name="connsiteY0" fmla="*/ 983673 h 1039091"/>
                  <a:gd name="connsiteX1" fmla="*/ 166255 w 1205346"/>
                  <a:gd name="connsiteY1" fmla="*/ 803563 h 1039091"/>
                  <a:gd name="connsiteX2" fmla="*/ 263237 w 1205346"/>
                  <a:gd name="connsiteY2" fmla="*/ 748145 h 1039091"/>
                  <a:gd name="connsiteX3" fmla="*/ 346364 w 1205346"/>
                  <a:gd name="connsiteY3" fmla="*/ 678873 h 1039091"/>
                  <a:gd name="connsiteX4" fmla="*/ 415637 w 1205346"/>
                  <a:gd name="connsiteY4" fmla="*/ 581891 h 1039091"/>
                  <a:gd name="connsiteX5" fmla="*/ 415637 w 1205346"/>
                  <a:gd name="connsiteY5" fmla="*/ 581891 h 1039091"/>
                  <a:gd name="connsiteX6" fmla="*/ 457200 w 1205346"/>
                  <a:gd name="connsiteY6" fmla="*/ 360218 h 1039091"/>
                  <a:gd name="connsiteX7" fmla="*/ 595746 w 1205346"/>
                  <a:gd name="connsiteY7" fmla="*/ 554182 h 1039091"/>
                  <a:gd name="connsiteX8" fmla="*/ 678873 w 1205346"/>
                  <a:gd name="connsiteY8" fmla="*/ 429491 h 1039091"/>
                  <a:gd name="connsiteX9" fmla="*/ 775855 w 1205346"/>
                  <a:gd name="connsiteY9" fmla="*/ 110836 h 1039091"/>
                  <a:gd name="connsiteX10" fmla="*/ 858982 w 1205346"/>
                  <a:gd name="connsiteY10" fmla="*/ 249382 h 1039091"/>
                  <a:gd name="connsiteX11" fmla="*/ 900546 w 1205346"/>
                  <a:gd name="connsiteY11" fmla="*/ 290945 h 1039091"/>
                  <a:gd name="connsiteX12" fmla="*/ 969819 w 1205346"/>
                  <a:gd name="connsiteY12" fmla="*/ 304800 h 1039091"/>
                  <a:gd name="connsiteX13" fmla="*/ 969819 w 1205346"/>
                  <a:gd name="connsiteY13" fmla="*/ 304800 h 1039091"/>
                  <a:gd name="connsiteX14" fmla="*/ 1205346 w 1205346"/>
                  <a:gd name="connsiteY14" fmla="*/ 0 h 1039091"/>
                  <a:gd name="connsiteX15" fmla="*/ 1177637 w 1205346"/>
                  <a:gd name="connsiteY15" fmla="*/ 263236 h 1039091"/>
                  <a:gd name="connsiteX16" fmla="*/ 1149928 w 1205346"/>
                  <a:gd name="connsiteY16" fmla="*/ 374073 h 1039091"/>
                  <a:gd name="connsiteX17" fmla="*/ 1108364 w 1205346"/>
                  <a:gd name="connsiteY17" fmla="*/ 526473 h 1039091"/>
                  <a:gd name="connsiteX18" fmla="*/ 1191491 w 1205346"/>
                  <a:gd name="connsiteY18" fmla="*/ 637309 h 1039091"/>
                  <a:gd name="connsiteX19" fmla="*/ 1122219 w 1205346"/>
                  <a:gd name="connsiteY19" fmla="*/ 789709 h 1039091"/>
                  <a:gd name="connsiteX20" fmla="*/ 1122219 w 1205346"/>
                  <a:gd name="connsiteY20" fmla="*/ 789709 h 1039091"/>
                  <a:gd name="connsiteX21" fmla="*/ 983673 w 1205346"/>
                  <a:gd name="connsiteY21" fmla="*/ 900545 h 1039091"/>
                  <a:gd name="connsiteX22" fmla="*/ 858982 w 1205346"/>
                  <a:gd name="connsiteY22" fmla="*/ 1025236 h 1039091"/>
                  <a:gd name="connsiteX23" fmla="*/ 637309 w 1205346"/>
                  <a:gd name="connsiteY23" fmla="*/ 983673 h 1039091"/>
                  <a:gd name="connsiteX24" fmla="*/ 429491 w 1205346"/>
                  <a:gd name="connsiteY24" fmla="*/ 983673 h 1039091"/>
                  <a:gd name="connsiteX25" fmla="*/ 346364 w 1205346"/>
                  <a:gd name="connsiteY25" fmla="*/ 1039091 h 1039091"/>
                  <a:gd name="connsiteX26" fmla="*/ 110837 w 1205346"/>
                  <a:gd name="connsiteY26" fmla="*/ 942109 h 1039091"/>
                  <a:gd name="connsiteX27" fmla="*/ 69273 w 1205346"/>
                  <a:gd name="connsiteY27" fmla="*/ 886691 h 1039091"/>
                  <a:gd name="connsiteX28" fmla="*/ 69273 w 1205346"/>
                  <a:gd name="connsiteY28" fmla="*/ 886691 h 1039091"/>
                  <a:gd name="connsiteX29" fmla="*/ 180109 w 1205346"/>
                  <a:gd name="connsiteY29" fmla="*/ 831273 h 1039091"/>
                  <a:gd name="connsiteX30" fmla="*/ 0 w 1205346"/>
                  <a:gd name="connsiteY30" fmla="*/ 983673 h 1039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205346" h="1039091">
                    <a:moveTo>
                      <a:pt x="0" y="983673"/>
                    </a:moveTo>
                    <a:lnTo>
                      <a:pt x="166255" y="803563"/>
                    </a:lnTo>
                    <a:lnTo>
                      <a:pt x="263237" y="748145"/>
                    </a:lnTo>
                    <a:lnTo>
                      <a:pt x="346364" y="678873"/>
                    </a:lnTo>
                    <a:lnTo>
                      <a:pt x="415637" y="581891"/>
                    </a:lnTo>
                    <a:lnTo>
                      <a:pt x="415637" y="581891"/>
                    </a:lnTo>
                    <a:lnTo>
                      <a:pt x="457200" y="360218"/>
                    </a:lnTo>
                    <a:lnTo>
                      <a:pt x="595746" y="554182"/>
                    </a:lnTo>
                    <a:lnTo>
                      <a:pt x="678873" y="429491"/>
                    </a:lnTo>
                    <a:lnTo>
                      <a:pt x="775855" y="110836"/>
                    </a:lnTo>
                    <a:lnTo>
                      <a:pt x="858982" y="249382"/>
                    </a:lnTo>
                    <a:lnTo>
                      <a:pt x="900546" y="290945"/>
                    </a:lnTo>
                    <a:lnTo>
                      <a:pt x="969819" y="304800"/>
                    </a:lnTo>
                    <a:lnTo>
                      <a:pt x="969819" y="304800"/>
                    </a:lnTo>
                    <a:lnTo>
                      <a:pt x="1205346" y="0"/>
                    </a:lnTo>
                    <a:lnTo>
                      <a:pt x="1177637" y="263236"/>
                    </a:lnTo>
                    <a:lnTo>
                      <a:pt x="1149928" y="374073"/>
                    </a:lnTo>
                    <a:lnTo>
                      <a:pt x="1108364" y="526473"/>
                    </a:lnTo>
                    <a:lnTo>
                      <a:pt x="1191491" y="637309"/>
                    </a:lnTo>
                    <a:lnTo>
                      <a:pt x="1122219" y="789709"/>
                    </a:lnTo>
                    <a:lnTo>
                      <a:pt x="1122219" y="789709"/>
                    </a:lnTo>
                    <a:lnTo>
                      <a:pt x="983673" y="900545"/>
                    </a:lnTo>
                    <a:lnTo>
                      <a:pt x="858982" y="1025236"/>
                    </a:lnTo>
                    <a:lnTo>
                      <a:pt x="637309" y="983673"/>
                    </a:lnTo>
                    <a:lnTo>
                      <a:pt x="429491" y="983673"/>
                    </a:lnTo>
                    <a:lnTo>
                      <a:pt x="346364" y="1039091"/>
                    </a:lnTo>
                    <a:lnTo>
                      <a:pt x="110837" y="942109"/>
                    </a:lnTo>
                    <a:lnTo>
                      <a:pt x="69273" y="886691"/>
                    </a:lnTo>
                    <a:lnTo>
                      <a:pt x="69273" y="886691"/>
                    </a:lnTo>
                    <a:lnTo>
                      <a:pt x="180109" y="831273"/>
                    </a:lnTo>
                    <a:lnTo>
                      <a:pt x="0" y="983673"/>
                    </a:lnTo>
                    <a:close/>
                  </a:path>
                </a:pathLst>
              </a:custGeom>
              <a:solidFill>
                <a:srgbClr val="F34711"/>
              </a:solidFill>
              <a:ln w="25400" cap="flat" cmpd="sng" algn="ctr">
                <a:noFill/>
                <a:prstDash val="solid"/>
              </a:ln>
              <a:effectLst/>
            </p:spPr>
            <p:txBody>
              <a:bodyPr rtlCol="0" anchor="ctr"/>
              <a:lstStyle/>
              <a:p>
                <a:pPr algn="ctr">
                  <a:defRPr/>
                </a:pPr>
                <a:endParaRPr lang="fr-FR" kern="0">
                  <a:solidFill>
                    <a:prstClr val="white"/>
                  </a:solidFill>
                </a:endParaRPr>
              </a:p>
            </p:txBody>
          </p:sp>
          <p:grpSp>
            <p:nvGrpSpPr>
              <p:cNvPr id="36" name="Groupe 35"/>
              <p:cNvGrpSpPr/>
              <p:nvPr/>
            </p:nvGrpSpPr>
            <p:grpSpPr>
              <a:xfrm flipV="1">
                <a:off x="4211751" y="2398443"/>
                <a:ext cx="1124975" cy="351149"/>
                <a:chOff x="5004048" y="490526"/>
                <a:chExt cx="3408218" cy="886691"/>
              </a:xfrm>
            </p:grpSpPr>
            <p:sp>
              <p:nvSpPr>
                <p:cNvPr id="39" name="Forme libre 38"/>
                <p:cNvSpPr/>
                <p:nvPr/>
              </p:nvSpPr>
              <p:spPr>
                <a:xfrm>
                  <a:off x="5004048" y="490526"/>
                  <a:ext cx="457201" cy="845127"/>
                </a:xfrm>
                <a:custGeom>
                  <a:avLst/>
                  <a:gdLst>
                    <a:gd name="connsiteX0" fmla="*/ 110837 w 415637"/>
                    <a:gd name="connsiteY0" fmla="*/ 27709 h 845127"/>
                    <a:gd name="connsiteX1" fmla="*/ 207819 w 415637"/>
                    <a:gd name="connsiteY1" fmla="*/ 0 h 845127"/>
                    <a:gd name="connsiteX2" fmla="*/ 290946 w 415637"/>
                    <a:gd name="connsiteY2" fmla="*/ 0 h 845127"/>
                    <a:gd name="connsiteX3" fmla="*/ 374073 w 415637"/>
                    <a:gd name="connsiteY3" fmla="*/ 55418 h 845127"/>
                    <a:gd name="connsiteX4" fmla="*/ 401782 w 415637"/>
                    <a:gd name="connsiteY4" fmla="*/ 180109 h 845127"/>
                    <a:gd name="connsiteX5" fmla="*/ 401782 w 415637"/>
                    <a:gd name="connsiteY5" fmla="*/ 263237 h 845127"/>
                    <a:gd name="connsiteX6" fmla="*/ 401782 w 415637"/>
                    <a:gd name="connsiteY6" fmla="*/ 346364 h 845127"/>
                    <a:gd name="connsiteX7" fmla="*/ 415637 w 415637"/>
                    <a:gd name="connsiteY7" fmla="*/ 429491 h 845127"/>
                    <a:gd name="connsiteX8" fmla="*/ 401782 w 415637"/>
                    <a:gd name="connsiteY8" fmla="*/ 512618 h 845127"/>
                    <a:gd name="connsiteX9" fmla="*/ 374073 w 415637"/>
                    <a:gd name="connsiteY9" fmla="*/ 568037 h 845127"/>
                    <a:gd name="connsiteX10" fmla="*/ 374073 w 415637"/>
                    <a:gd name="connsiteY10" fmla="*/ 623455 h 845127"/>
                    <a:gd name="connsiteX11" fmla="*/ 360219 w 415637"/>
                    <a:gd name="connsiteY11" fmla="*/ 692727 h 845127"/>
                    <a:gd name="connsiteX12" fmla="*/ 360219 w 415637"/>
                    <a:gd name="connsiteY12" fmla="*/ 789709 h 845127"/>
                    <a:gd name="connsiteX13" fmla="*/ 318655 w 415637"/>
                    <a:gd name="connsiteY13" fmla="*/ 845127 h 845127"/>
                    <a:gd name="connsiteX14" fmla="*/ 235528 w 415637"/>
                    <a:gd name="connsiteY14" fmla="*/ 817418 h 845127"/>
                    <a:gd name="connsiteX15" fmla="*/ 166255 w 415637"/>
                    <a:gd name="connsiteY15" fmla="*/ 748146 h 845127"/>
                    <a:gd name="connsiteX16" fmla="*/ 124691 w 415637"/>
                    <a:gd name="connsiteY16" fmla="*/ 678873 h 845127"/>
                    <a:gd name="connsiteX17" fmla="*/ 110837 w 415637"/>
                    <a:gd name="connsiteY17" fmla="*/ 595746 h 845127"/>
                    <a:gd name="connsiteX18" fmla="*/ 110837 w 415637"/>
                    <a:gd name="connsiteY18" fmla="*/ 595746 h 845127"/>
                    <a:gd name="connsiteX19" fmla="*/ 55419 w 415637"/>
                    <a:gd name="connsiteY19" fmla="*/ 498764 h 845127"/>
                    <a:gd name="connsiteX20" fmla="*/ 27709 w 415637"/>
                    <a:gd name="connsiteY20" fmla="*/ 443346 h 845127"/>
                    <a:gd name="connsiteX21" fmla="*/ 27709 w 415637"/>
                    <a:gd name="connsiteY21" fmla="*/ 443346 h 845127"/>
                    <a:gd name="connsiteX22" fmla="*/ 0 w 415637"/>
                    <a:gd name="connsiteY22" fmla="*/ 304800 h 845127"/>
                    <a:gd name="connsiteX23" fmla="*/ 0 w 415637"/>
                    <a:gd name="connsiteY23" fmla="*/ 249382 h 845127"/>
                    <a:gd name="connsiteX24" fmla="*/ 13855 w 415637"/>
                    <a:gd name="connsiteY24" fmla="*/ 207818 h 845127"/>
                    <a:gd name="connsiteX25" fmla="*/ 69273 w 415637"/>
                    <a:gd name="connsiteY25" fmla="*/ 193964 h 845127"/>
                    <a:gd name="connsiteX26" fmla="*/ 96982 w 415637"/>
                    <a:gd name="connsiteY26" fmla="*/ 152400 h 845127"/>
                    <a:gd name="connsiteX27" fmla="*/ 96982 w 415637"/>
                    <a:gd name="connsiteY27" fmla="*/ 110837 h 845127"/>
                    <a:gd name="connsiteX28" fmla="*/ 110837 w 415637"/>
                    <a:gd name="connsiteY28" fmla="*/ 27709 h 845127"/>
                    <a:gd name="connsiteX0" fmla="*/ 110837 w 443346"/>
                    <a:gd name="connsiteY0" fmla="*/ 27709 h 845127"/>
                    <a:gd name="connsiteX1" fmla="*/ 207819 w 443346"/>
                    <a:gd name="connsiteY1" fmla="*/ 0 h 845127"/>
                    <a:gd name="connsiteX2" fmla="*/ 290946 w 443346"/>
                    <a:gd name="connsiteY2" fmla="*/ 0 h 845127"/>
                    <a:gd name="connsiteX3" fmla="*/ 374073 w 443346"/>
                    <a:gd name="connsiteY3" fmla="*/ 55418 h 845127"/>
                    <a:gd name="connsiteX4" fmla="*/ 443346 w 443346"/>
                    <a:gd name="connsiteY4" fmla="*/ 180109 h 845127"/>
                    <a:gd name="connsiteX5" fmla="*/ 401782 w 443346"/>
                    <a:gd name="connsiteY5" fmla="*/ 263237 h 845127"/>
                    <a:gd name="connsiteX6" fmla="*/ 401782 w 443346"/>
                    <a:gd name="connsiteY6" fmla="*/ 346364 h 845127"/>
                    <a:gd name="connsiteX7" fmla="*/ 415637 w 443346"/>
                    <a:gd name="connsiteY7" fmla="*/ 429491 h 845127"/>
                    <a:gd name="connsiteX8" fmla="*/ 401782 w 443346"/>
                    <a:gd name="connsiteY8" fmla="*/ 512618 h 845127"/>
                    <a:gd name="connsiteX9" fmla="*/ 374073 w 443346"/>
                    <a:gd name="connsiteY9" fmla="*/ 568037 h 845127"/>
                    <a:gd name="connsiteX10" fmla="*/ 374073 w 443346"/>
                    <a:gd name="connsiteY10" fmla="*/ 623455 h 845127"/>
                    <a:gd name="connsiteX11" fmla="*/ 360219 w 443346"/>
                    <a:gd name="connsiteY11" fmla="*/ 692727 h 845127"/>
                    <a:gd name="connsiteX12" fmla="*/ 360219 w 443346"/>
                    <a:gd name="connsiteY12" fmla="*/ 789709 h 845127"/>
                    <a:gd name="connsiteX13" fmla="*/ 318655 w 443346"/>
                    <a:gd name="connsiteY13" fmla="*/ 845127 h 845127"/>
                    <a:gd name="connsiteX14" fmla="*/ 235528 w 443346"/>
                    <a:gd name="connsiteY14" fmla="*/ 817418 h 845127"/>
                    <a:gd name="connsiteX15" fmla="*/ 166255 w 443346"/>
                    <a:gd name="connsiteY15" fmla="*/ 748146 h 845127"/>
                    <a:gd name="connsiteX16" fmla="*/ 124691 w 443346"/>
                    <a:gd name="connsiteY16" fmla="*/ 678873 h 845127"/>
                    <a:gd name="connsiteX17" fmla="*/ 110837 w 443346"/>
                    <a:gd name="connsiteY17" fmla="*/ 595746 h 845127"/>
                    <a:gd name="connsiteX18" fmla="*/ 110837 w 443346"/>
                    <a:gd name="connsiteY18" fmla="*/ 595746 h 845127"/>
                    <a:gd name="connsiteX19" fmla="*/ 55419 w 443346"/>
                    <a:gd name="connsiteY19" fmla="*/ 498764 h 845127"/>
                    <a:gd name="connsiteX20" fmla="*/ 27709 w 443346"/>
                    <a:gd name="connsiteY20" fmla="*/ 443346 h 845127"/>
                    <a:gd name="connsiteX21" fmla="*/ 27709 w 443346"/>
                    <a:gd name="connsiteY21" fmla="*/ 443346 h 845127"/>
                    <a:gd name="connsiteX22" fmla="*/ 0 w 443346"/>
                    <a:gd name="connsiteY22" fmla="*/ 304800 h 845127"/>
                    <a:gd name="connsiteX23" fmla="*/ 0 w 443346"/>
                    <a:gd name="connsiteY23" fmla="*/ 249382 h 845127"/>
                    <a:gd name="connsiteX24" fmla="*/ 13855 w 443346"/>
                    <a:gd name="connsiteY24" fmla="*/ 207818 h 845127"/>
                    <a:gd name="connsiteX25" fmla="*/ 69273 w 443346"/>
                    <a:gd name="connsiteY25" fmla="*/ 193964 h 845127"/>
                    <a:gd name="connsiteX26" fmla="*/ 96982 w 443346"/>
                    <a:gd name="connsiteY26" fmla="*/ 152400 h 845127"/>
                    <a:gd name="connsiteX27" fmla="*/ 96982 w 443346"/>
                    <a:gd name="connsiteY27" fmla="*/ 110837 h 845127"/>
                    <a:gd name="connsiteX28" fmla="*/ 110837 w 443346"/>
                    <a:gd name="connsiteY28" fmla="*/ 27709 h 845127"/>
                    <a:gd name="connsiteX0" fmla="*/ 110837 w 458126"/>
                    <a:gd name="connsiteY0" fmla="*/ 27709 h 845127"/>
                    <a:gd name="connsiteX1" fmla="*/ 207819 w 458126"/>
                    <a:gd name="connsiteY1" fmla="*/ 0 h 845127"/>
                    <a:gd name="connsiteX2" fmla="*/ 290946 w 458126"/>
                    <a:gd name="connsiteY2" fmla="*/ 0 h 845127"/>
                    <a:gd name="connsiteX3" fmla="*/ 374073 w 458126"/>
                    <a:gd name="connsiteY3" fmla="*/ 55418 h 845127"/>
                    <a:gd name="connsiteX4" fmla="*/ 443346 w 458126"/>
                    <a:gd name="connsiteY4" fmla="*/ 180109 h 845127"/>
                    <a:gd name="connsiteX5" fmla="*/ 457200 w 458126"/>
                    <a:gd name="connsiteY5" fmla="*/ 290946 h 845127"/>
                    <a:gd name="connsiteX6" fmla="*/ 401782 w 458126"/>
                    <a:gd name="connsiteY6" fmla="*/ 346364 h 845127"/>
                    <a:gd name="connsiteX7" fmla="*/ 415637 w 458126"/>
                    <a:gd name="connsiteY7" fmla="*/ 429491 h 845127"/>
                    <a:gd name="connsiteX8" fmla="*/ 401782 w 458126"/>
                    <a:gd name="connsiteY8" fmla="*/ 512618 h 845127"/>
                    <a:gd name="connsiteX9" fmla="*/ 374073 w 458126"/>
                    <a:gd name="connsiteY9" fmla="*/ 568037 h 845127"/>
                    <a:gd name="connsiteX10" fmla="*/ 374073 w 458126"/>
                    <a:gd name="connsiteY10" fmla="*/ 623455 h 845127"/>
                    <a:gd name="connsiteX11" fmla="*/ 360219 w 458126"/>
                    <a:gd name="connsiteY11" fmla="*/ 692727 h 845127"/>
                    <a:gd name="connsiteX12" fmla="*/ 360219 w 458126"/>
                    <a:gd name="connsiteY12" fmla="*/ 789709 h 845127"/>
                    <a:gd name="connsiteX13" fmla="*/ 318655 w 458126"/>
                    <a:gd name="connsiteY13" fmla="*/ 845127 h 845127"/>
                    <a:gd name="connsiteX14" fmla="*/ 235528 w 458126"/>
                    <a:gd name="connsiteY14" fmla="*/ 817418 h 845127"/>
                    <a:gd name="connsiteX15" fmla="*/ 166255 w 458126"/>
                    <a:gd name="connsiteY15" fmla="*/ 748146 h 845127"/>
                    <a:gd name="connsiteX16" fmla="*/ 124691 w 458126"/>
                    <a:gd name="connsiteY16" fmla="*/ 678873 h 845127"/>
                    <a:gd name="connsiteX17" fmla="*/ 110837 w 458126"/>
                    <a:gd name="connsiteY17" fmla="*/ 595746 h 845127"/>
                    <a:gd name="connsiteX18" fmla="*/ 110837 w 458126"/>
                    <a:gd name="connsiteY18" fmla="*/ 595746 h 845127"/>
                    <a:gd name="connsiteX19" fmla="*/ 55419 w 458126"/>
                    <a:gd name="connsiteY19" fmla="*/ 498764 h 845127"/>
                    <a:gd name="connsiteX20" fmla="*/ 27709 w 458126"/>
                    <a:gd name="connsiteY20" fmla="*/ 443346 h 845127"/>
                    <a:gd name="connsiteX21" fmla="*/ 27709 w 458126"/>
                    <a:gd name="connsiteY21" fmla="*/ 443346 h 845127"/>
                    <a:gd name="connsiteX22" fmla="*/ 0 w 458126"/>
                    <a:gd name="connsiteY22" fmla="*/ 304800 h 845127"/>
                    <a:gd name="connsiteX23" fmla="*/ 0 w 458126"/>
                    <a:gd name="connsiteY23" fmla="*/ 249382 h 845127"/>
                    <a:gd name="connsiteX24" fmla="*/ 13855 w 458126"/>
                    <a:gd name="connsiteY24" fmla="*/ 207818 h 845127"/>
                    <a:gd name="connsiteX25" fmla="*/ 69273 w 458126"/>
                    <a:gd name="connsiteY25" fmla="*/ 193964 h 845127"/>
                    <a:gd name="connsiteX26" fmla="*/ 96982 w 458126"/>
                    <a:gd name="connsiteY26" fmla="*/ 152400 h 845127"/>
                    <a:gd name="connsiteX27" fmla="*/ 96982 w 458126"/>
                    <a:gd name="connsiteY27" fmla="*/ 110837 h 845127"/>
                    <a:gd name="connsiteX28" fmla="*/ 110837 w 458126"/>
                    <a:gd name="connsiteY28" fmla="*/ 27709 h 845127"/>
                    <a:gd name="connsiteX0" fmla="*/ 110837 w 458126"/>
                    <a:gd name="connsiteY0" fmla="*/ 27709 h 845127"/>
                    <a:gd name="connsiteX1" fmla="*/ 207819 w 458126"/>
                    <a:gd name="connsiteY1" fmla="*/ 0 h 845127"/>
                    <a:gd name="connsiteX2" fmla="*/ 290946 w 458126"/>
                    <a:gd name="connsiteY2" fmla="*/ 0 h 845127"/>
                    <a:gd name="connsiteX3" fmla="*/ 374073 w 458126"/>
                    <a:gd name="connsiteY3" fmla="*/ 55418 h 845127"/>
                    <a:gd name="connsiteX4" fmla="*/ 443346 w 458126"/>
                    <a:gd name="connsiteY4" fmla="*/ 180109 h 845127"/>
                    <a:gd name="connsiteX5" fmla="*/ 457200 w 458126"/>
                    <a:gd name="connsiteY5" fmla="*/ 290946 h 845127"/>
                    <a:gd name="connsiteX6" fmla="*/ 401782 w 458126"/>
                    <a:gd name="connsiteY6" fmla="*/ 346364 h 845127"/>
                    <a:gd name="connsiteX7" fmla="*/ 457201 w 458126"/>
                    <a:gd name="connsiteY7" fmla="*/ 471055 h 845127"/>
                    <a:gd name="connsiteX8" fmla="*/ 401782 w 458126"/>
                    <a:gd name="connsiteY8" fmla="*/ 512618 h 845127"/>
                    <a:gd name="connsiteX9" fmla="*/ 374073 w 458126"/>
                    <a:gd name="connsiteY9" fmla="*/ 568037 h 845127"/>
                    <a:gd name="connsiteX10" fmla="*/ 374073 w 458126"/>
                    <a:gd name="connsiteY10" fmla="*/ 623455 h 845127"/>
                    <a:gd name="connsiteX11" fmla="*/ 360219 w 458126"/>
                    <a:gd name="connsiteY11" fmla="*/ 692727 h 845127"/>
                    <a:gd name="connsiteX12" fmla="*/ 360219 w 458126"/>
                    <a:gd name="connsiteY12" fmla="*/ 789709 h 845127"/>
                    <a:gd name="connsiteX13" fmla="*/ 318655 w 458126"/>
                    <a:gd name="connsiteY13" fmla="*/ 845127 h 845127"/>
                    <a:gd name="connsiteX14" fmla="*/ 235528 w 458126"/>
                    <a:gd name="connsiteY14" fmla="*/ 817418 h 845127"/>
                    <a:gd name="connsiteX15" fmla="*/ 166255 w 458126"/>
                    <a:gd name="connsiteY15" fmla="*/ 748146 h 845127"/>
                    <a:gd name="connsiteX16" fmla="*/ 124691 w 458126"/>
                    <a:gd name="connsiteY16" fmla="*/ 678873 h 845127"/>
                    <a:gd name="connsiteX17" fmla="*/ 110837 w 458126"/>
                    <a:gd name="connsiteY17" fmla="*/ 595746 h 845127"/>
                    <a:gd name="connsiteX18" fmla="*/ 110837 w 458126"/>
                    <a:gd name="connsiteY18" fmla="*/ 595746 h 845127"/>
                    <a:gd name="connsiteX19" fmla="*/ 55419 w 458126"/>
                    <a:gd name="connsiteY19" fmla="*/ 498764 h 845127"/>
                    <a:gd name="connsiteX20" fmla="*/ 27709 w 458126"/>
                    <a:gd name="connsiteY20" fmla="*/ 443346 h 845127"/>
                    <a:gd name="connsiteX21" fmla="*/ 27709 w 458126"/>
                    <a:gd name="connsiteY21" fmla="*/ 443346 h 845127"/>
                    <a:gd name="connsiteX22" fmla="*/ 0 w 458126"/>
                    <a:gd name="connsiteY22" fmla="*/ 304800 h 845127"/>
                    <a:gd name="connsiteX23" fmla="*/ 0 w 458126"/>
                    <a:gd name="connsiteY23" fmla="*/ 249382 h 845127"/>
                    <a:gd name="connsiteX24" fmla="*/ 13855 w 458126"/>
                    <a:gd name="connsiteY24" fmla="*/ 207818 h 845127"/>
                    <a:gd name="connsiteX25" fmla="*/ 69273 w 458126"/>
                    <a:gd name="connsiteY25" fmla="*/ 193964 h 845127"/>
                    <a:gd name="connsiteX26" fmla="*/ 96982 w 458126"/>
                    <a:gd name="connsiteY26" fmla="*/ 152400 h 845127"/>
                    <a:gd name="connsiteX27" fmla="*/ 96982 w 458126"/>
                    <a:gd name="connsiteY27" fmla="*/ 110837 h 845127"/>
                    <a:gd name="connsiteX28" fmla="*/ 110837 w 458126"/>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01782 w 457201"/>
                    <a:gd name="connsiteY8" fmla="*/ 512618 h 845127"/>
                    <a:gd name="connsiteX9" fmla="*/ 374073 w 457201"/>
                    <a:gd name="connsiteY9" fmla="*/ 568037 h 845127"/>
                    <a:gd name="connsiteX10" fmla="*/ 374073 w 457201"/>
                    <a:gd name="connsiteY10" fmla="*/ 623455 h 845127"/>
                    <a:gd name="connsiteX11" fmla="*/ 360219 w 457201"/>
                    <a:gd name="connsiteY11" fmla="*/ 692727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01782 w 457201"/>
                    <a:gd name="connsiteY8" fmla="*/ 512618 h 845127"/>
                    <a:gd name="connsiteX9" fmla="*/ 374073 w 457201"/>
                    <a:gd name="connsiteY9" fmla="*/ 568037 h 845127"/>
                    <a:gd name="connsiteX10" fmla="*/ 374073 w 457201"/>
                    <a:gd name="connsiteY10" fmla="*/ 623455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01782 w 457201"/>
                    <a:gd name="connsiteY8" fmla="*/ 512618 h 845127"/>
                    <a:gd name="connsiteX9" fmla="*/ 443346 w 457201"/>
                    <a:gd name="connsiteY9" fmla="*/ 609600 h 845127"/>
                    <a:gd name="connsiteX10" fmla="*/ 374073 w 457201"/>
                    <a:gd name="connsiteY10" fmla="*/ 623455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374073 w 457201"/>
                    <a:gd name="connsiteY10" fmla="*/ 623455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443346 w 457201"/>
                    <a:gd name="connsiteY10" fmla="*/ 665019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443346 w 457201"/>
                    <a:gd name="connsiteY10" fmla="*/ 665019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55419 w 457201"/>
                    <a:gd name="connsiteY26" fmla="*/ 124691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443346 w 457201"/>
                    <a:gd name="connsiteY10" fmla="*/ 665019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27710 w 457201"/>
                    <a:gd name="connsiteY25" fmla="*/ 193964 h 845127"/>
                    <a:gd name="connsiteX26" fmla="*/ 55419 w 457201"/>
                    <a:gd name="connsiteY26" fmla="*/ 124691 h 845127"/>
                    <a:gd name="connsiteX27" fmla="*/ 96982 w 457201"/>
                    <a:gd name="connsiteY27" fmla="*/ 110837 h 845127"/>
                    <a:gd name="connsiteX28" fmla="*/ 110837 w 457201"/>
                    <a:gd name="connsiteY28" fmla="*/ 27709 h 845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57201" h="845127">
                      <a:moveTo>
                        <a:pt x="110837" y="27709"/>
                      </a:moveTo>
                      <a:lnTo>
                        <a:pt x="207819" y="0"/>
                      </a:lnTo>
                      <a:lnTo>
                        <a:pt x="290946" y="0"/>
                      </a:lnTo>
                      <a:lnTo>
                        <a:pt x="374073" y="55418"/>
                      </a:lnTo>
                      <a:lnTo>
                        <a:pt x="443346" y="180109"/>
                      </a:lnTo>
                      <a:cubicBezTo>
                        <a:pt x="429491" y="207818"/>
                        <a:pt x="457200" y="260928"/>
                        <a:pt x="457200" y="290946"/>
                      </a:cubicBezTo>
                      <a:cubicBezTo>
                        <a:pt x="457200" y="320964"/>
                        <a:pt x="443346" y="332509"/>
                        <a:pt x="443346" y="360218"/>
                      </a:cubicBezTo>
                      <a:lnTo>
                        <a:pt x="457201" y="471055"/>
                      </a:lnTo>
                      <a:lnTo>
                        <a:pt x="443346" y="526473"/>
                      </a:lnTo>
                      <a:lnTo>
                        <a:pt x="443346" y="609600"/>
                      </a:lnTo>
                      <a:lnTo>
                        <a:pt x="443346" y="665019"/>
                      </a:lnTo>
                      <a:lnTo>
                        <a:pt x="401782" y="706581"/>
                      </a:lnTo>
                      <a:lnTo>
                        <a:pt x="360219" y="789709"/>
                      </a:lnTo>
                      <a:lnTo>
                        <a:pt x="318655" y="845127"/>
                      </a:lnTo>
                      <a:lnTo>
                        <a:pt x="235528" y="817418"/>
                      </a:lnTo>
                      <a:lnTo>
                        <a:pt x="166255" y="748146"/>
                      </a:lnTo>
                      <a:lnTo>
                        <a:pt x="124691" y="678873"/>
                      </a:lnTo>
                      <a:lnTo>
                        <a:pt x="110837" y="595746"/>
                      </a:lnTo>
                      <a:lnTo>
                        <a:pt x="110837" y="595746"/>
                      </a:lnTo>
                      <a:lnTo>
                        <a:pt x="55419" y="498764"/>
                      </a:lnTo>
                      <a:lnTo>
                        <a:pt x="27709" y="443346"/>
                      </a:lnTo>
                      <a:lnTo>
                        <a:pt x="27709" y="443346"/>
                      </a:lnTo>
                      <a:lnTo>
                        <a:pt x="0" y="304800"/>
                      </a:lnTo>
                      <a:lnTo>
                        <a:pt x="0" y="249382"/>
                      </a:lnTo>
                      <a:lnTo>
                        <a:pt x="13855" y="207818"/>
                      </a:lnTo>
                      <a:lnTo>
                        <a:pt x="27710" y="193964"/>
                      </a:lnTo>
                      <a:lnTo>
                        <a:pt x="55419" y="124691"/>
                      </a:lnTo>
                      <a:lnTo>
                        <a:pt x="96982" y="110837"/>
                      </a:lnTo>
                      <a:lnTo>
                        <a:pt x="110837" y="27709"/>
                      </a:lnTo>
                      <a:close/>
                    </a:path>
                  </a:pathLst>
                </a:custGeom>
                <a:solidFill>
                  <a:srgbClr val="F79646">
                    <a:lumMod val="40000"/>
                    <a:lumOff val="60000"/>
                  </a:srgbClr>
                </a:solidFill>
                <a:ln w="25400" cap="flat" cmpd="sng" algn="ctr">
                  <a:solidFill>
                    <a:srgbClr val="642F04"/>
                  </a:solidFill>
                  <a:prstDash val="solid"/>
                </a:ln>
                <a:effectLst/>
              </p:spPr>
              <p:txBody>
                <a:bodyPr rtlCol="0" anchor="ctr"/>
                <a:lstStyle/>
                <a:p>
                  <a:pPr algn="ctr">
                    <a:defRPr/>
                  </a:pPr>
                  <a:endParaRPr lang="fr-FR" kern="0">
                    <a:solidFill>
                      <a:prstClr val="white"/>
                    </a:solidFill>
                  </a:endParaRPr>
                </a:p>
              </p:txBody>
            </p:sp>
            <p:grpSp>
              <p:nvGrpSpPr>
                <p:cNvPr id="40" name="Groupe 39"/>
                <p:cNvGrpSpPr/>
                <p:nvPr/>
              </p:nvGrpSpPr>
              <p:grpSpPr>
                <a:xfrm>
                  <a:off x="5030338" y="524863"/>
                  <a:ext cx="388800" cy="662530"/>
                  <a:chOff x="6509651" y="4251478"/>
                  <a:chExt cx="388800" cy="662530"/>
                </a:xfrm>
              </p:grpSpPr>
              <p:sp>
                <p:nvSpPr>
                  <p:cNvPr id="52" name="Forme libre 51"/>
                  <p:cNvSpPr>
                    <a:spLocks noChangeAspect="1"/>
                  </p:cNvSpPr>
                  <p:nvPr/>
                </p:nvSpPr>
                <p:spPr>
                  <a:xfrm>
                    <a:off x="6509651" y="4251478"/>
                    <a:ext cx="388800" cy="662530"/>
                  </a:xfrm>
                  <a:custGeom>
                    <a:avLst/>
                    <a:gdLst>
                      <a:gd name="connsiteX0" fmla="*/ 110837 w 415637"/>
                      <a:gd name="connsiteY0" fmla="*/ 27709 h 845127"/>
                      <a:gd name="connsiteX1" fmla="*/ 207819 w 415637"/>
                      <a:gd name="connsiteY1" fmla="*/ 0 h 845127"/>
                      <a:gd name="connsiteX2" fmla="*/ 290946 w 415637"/>
                      <a:gd name="connsiteY2" fmla="*/ 0 h 845127"/>
                      <a:gd name="connsiteX3" fmla="*/ 374073 w 415637"/>
                      <a:gd name="connsiteY3" fmla="*/ 55418 h 845127"/>
                      <a:gd name="connsiteX4" fmla="*/ 401782 w 415637"/>
                      <a:gd name="connsiteY4" fmla="*/ 180109 h 845127"/>
                      <a:gd name="connsiteX5" fmla="*/ 401782 w 415637"/>
                      <a:gd name="connsiteY5" fmla="*/ 263237 h 845127"/>
                      <a:gd name="connsiteX6" fmla="*/ 401782 w 415637"/>
                      <a:gd name="connsiteY6" fmla="*/ 346364 h 845127"/>
                      <a:gd name="connsiteX7" fmla="*/ 415637 w 415637"/>
                      <a:gd name="connsiteY7" fmla="*/ 429491 h 845127"/>
                      <a:gd name="connsiteX8" fmla="*/ 401782 w 415637"/>
                      <a:gd name="connsiteY8" fmla="*/ 512618 h 845127"/>
                      <a:gd name="connsiteX9" fmla="*/ 374073 w 415637"/>
                      <a:gd name="connsiteY9" fmla="*/ 568037 h 845127"/>
                      <a:gd name="connsiteX10" fmla="*/ 374073 w 415637"/>
                      <a:gd name="connsiteY10" fmla="*/ 623455 h 845127"/>
                      <a:gd name="connsiteX11" fmla="*/ 360219 w 415637"/>
                      <a:gd name="connsiteY11" fmla="*/ 692727 h 845127"/>
                      <a:gd name="connsiteX12" fmla="*/ 360219 w 415637"/>
                      <a:gd name="connsiteY12" fmla="*/ 789709 h 845127"/>
                      <a:gd name="connsiteX13" fmla="*/ 318655 w 415637"/>
                      <a:gd name="connsiteY13" fmla="*/ 845127 h 845127"/>
                      <a:gd name="connsiteX14" fmla="*/ 235528 w 415637"/>
                      <a:gd name="connsiteY14" fmla="*/ 817418 h 845127"/>
                      <a:gd name="connsiteX15" fmla="*/ 166255 w 415637"/>
                      <a:gd name="connsiteY15" fmla="*/ 748146 h 845127"/>
                      <a:gd name="connsiteX16" fmla="*/ 124691 w 415637"/>
                      <a:gd name="connsiteY16" fmla="*/ 678873 h 845127"/>
                      <a:gd name="connsiteX17" fmla="*/ 110837 w 415637"/>
                      <a:gd name="connsiteY17" fmla="*/ 595746 h 845127"/>
                      <a:gd name="connsiteX18" fmla="*/ 110837 w 415637"/>
                      <a:gd name="connsiteY18" fmla="*/ 595746 h 845127"/>
                      <a:gd name="connsiteX19" fmla="*/ 55419 w 415637"/>
                      <a:gd name="connsiteY19" fmla="*/ 498764 h 845127"/>
                      <a:gd name="connsiteX20" fmla="*/ 27709 w 415637"/>
                      <a:gd name="connsiteY20" fmla="*/ 443346 h 845127"/>
                      <a:gd name="connsiteX21" fmla="*/ 27709 w 415637"/>
                      <a:gd name="connsiteY21" fmla="*/ 443346 h 845127"/>
                      <a:gd name="connsiteX22" fmla="*/ 0 w 415637"/>
                      <a:gd name="connsiteY22" fmla="*/ 304800 h 845127"/>
                      <a:gd name="connsiteX23" fmla="*/ 0 w 415637"/>
                      <a:gd name="connsiteY23" fmla="*/ 249382 h 845127"/>
                      <a:gd name="connsiteX24" fmla="*/ 13855 w 415637"/>
                      <a:gd name="connsiteY24" fmla="*/ 207818 h 845127"/>
                      <a:gd name="connsiteX25" fmla="*/ 69273 w 415637"/>
                      <a:gd name="connsiteY25" fmla="*/ 193964 h 845127"/>
                      <a:gd name="connsiteX26" fmla="*/ 96982 w 415637"/>
                      <a:gd name="connsiteY26" fmla="*/ 152400 h 845127"/>
                      <a:gd name="connsiteX27" fmla="*/ 96982 w 415637"/>
                      <a:gd name="connsiteY27" fmla="*/ 110837 h 845127"/>
                      <a:gd name="connsiteX28" fmla="*/ 110837 w 415637"/>
                      <a:gd name="connsiteY28" fmla="*/ 27709 h 845127"/>
                      <a:gd name="connsiteX0" fmla="*/ 110837 w 443346"/>
                      <a:gd name="connsiteY0" fmla="*/ 27709 h 845127"/>
                      <a:gd name="connsiteX1" fmla="*/ 207819 w 443346"/>
                      <a:gd name="connsiteY1" fmla="*/ 0 h 845127"/>
                      <a:gd name="connsiteX2" fmla="*/ 290946 w 443346"/>
                      <a:gd name="connsiteY2" fmla="*/ 0 h 845127"/>
                      <a:gd name="connsiteX3" fmla="*/ 374073 w 443346"/>
                      <a:gd name="connsiteY3" fmla="*/ 55418 h 845127"/>
                      <a:gd name="connsiteX4" fmla="*/ 443346 w 443346"/>
                      <a:gd name="connsiteY4" fmla="*/ 180109 h 845127"/>
                      <a:gd name="connsiteX5" fmla="*/ 401782 w 443346"/>
                      <a:gd name="connsiteY5" fmla="*/ 263237 h 845127"/>
                      <a:gd name="connsiteX6" fmla="*/ 401782 w 443346"/>
                      <a:gd name="connsiteY6" fmla="*/ 346364 h 845127"/>
                      <a:gd name="connsiteX7" fmla="*/ 415637 w 443346"/>
                      <a:gd name="connsiteY7" fmla="*/ 429491 h 845127"/>
                      <a:gd name="connsiteX8" fmla="*/ 401782 w 443346"/>
                      <a:gd name="connsiteY8" fmla="*/ 512618 h 845127"/>
                      <a:gd name="connsiteX9" fmla="*/ 374073 w 443346"/>
                      <a:gd name="connsiteY9" fmla="*/ 568037 h 845127"/>
                      <a:gd name="connsiteX10" fmla="*/ 374073 w 443346"/>
                      <a:gd name="connsiteY10" fmla="*/ 623455 h 845127"/>
                      <a:gd name="connsiteX11" fmla="*/ 360219 w 443346"/>
                      <a:gd name="connsiteY11" fmla="*/ 692727 h 845127"/>
                      <a:gd name="connsiteX12" fmla="*/ 360219 w 443346"/>
                      <a:gd name="connsiteY12" fmla="*/ 789709 h 845127"/>
                      <a:gd name="connsiteX13" fmla="*/ 318655 w 443346"/>
                      <a:gd name="connsiteY13" fmla="*/ 845127 h 845127"/>
                      <a:gd name="connsiteX14" fmla="*/ 235528 w 443346"/>
                      <a:gd name="connsiteY14" fmla="*/ 817418 h 845127"/>
                      <a:gd name="connsiteX15" fmla="*/ 166255 w 443346"/>
                      <a:gd name="connsiteY15" fmla="*/ 748146 h 845127"/>
                      <a:gd name="connsiteX16" fmla="*/ 124691 w 443346"/>
                      <a:gd name="connsiteY16" fmla="*/ 678873 h 845127"/>
                      <a:gd name="connsiteX17" fmla="*/ 110837 w 443346"/>
                      <a:gd name="connsiteY17" fmla="*/ 595746 h 845127"/>
                      <a:gd name="connsiteX18" fmla="*/ 110837 w 443346"/>
                      <a:gd name="connsiteY18" fmla="*/ 595746 h 845127"/>
                      <a:gd name="connsiteX19" fmla="*/ 55419 w 443346"/>
                      <a:gd name="connsiteY19" fmla="*/ 498764 h 845127"/>
                      <a:gd name="connsiteX20" fmla="*/ 27709 w 443346"/>
                      <a:gd name="connsiteY20" fmla="*/ 443346 h 845127"/>
                      <a:gd name="connsiteX21" fmla="*/ 27709 w 443346"/>
                      <a:gd name="connsiteY21" fmla="*/ 443346 h 845127"/>
                      <a:gd name="connsiteX22" fmla="*/ 0 w 443346"/>
                      <a:gd name="connsiteY22" fmla="*/ 304800 h 845127"/>
                      <a:gd name="connsiteX23" fmla="*/ 0 w 443346"/>
                      <a:gd name="connsiteY23" fmla="*/ 249382 h 845127"/>
                      <a:gd name="connsiteX24" fmla="*/ 13855 w 443346"/>
                      <a:gd name="connsiteY24" fmla="*/ 207818 h 845127"/>
                      <a:gd name="connsiteX25" fmla="*/ 69273 w 443346"/>
                      <a:gd name="connsiteY25" fmla="*/ 193964 h 845127"/>
                      <a:gd name="connsiteX26" fmla="*/ 96982 w 443346"/>
                      <a:gd name="connsiteY26" fmla="*/ 152400 h 845127"/>
                      <a:gd name="connsiteX27" fmla="*/ 96982 w 443346"/>
                      <a:gd name="connsiteY27" fmla="*/ 110837 h 845127"/>
                      <a:gd name="connsiteX28" fmla="*/ 110837 w 443346"/>
                      <a:gd name="connsiteY28" fmla="*/ 27709 h 845127"/>
                      <a:gd name="connsiteX0" fmla="*/ 110837 w 458126"/>
                      <a:gd name="connsiteY0" fmla="*/ 27709 h 845127"/>
                      <a:gd name="connsiteX1" fmla="*/ 207819 w 458126"/>
                      <a:gd name="connsiteY1" fmla="*/ 0 h 845127"/>
                      <a:gd name="connsiteX2" fmla="*/ 290946 w 458126"/>
                      <a:gd name="connsiteY2" fmla="*/ 0 h 845127"/>
                      <a:gd name="connsiteX3" fmla="*/ 374073 w 458126"/>
                      <a:gd name="connsiteY3" fmla="*/ 55418 h 845127"/>
                      <a:gd name="connsiteX4" fmla="*/ 443346 w 458126"/>
                      <a:gd name="connsiteY4" fmla="*/ 180109 h 845127"/>
                      <a:gd name="connsiteX5" fmla="*/ 457200 w 458126"/>
                      <a:gd name="connsiteY5" fmla="*/ 290946 h 845127"/>
                      <a:gd name="connsiteX6" fmla="*/ 401782 w 458126"/>
                      <a:gd name="connsiteY6" fmla="*/ 346364 h 845127"/>
                      <a:gd name="connsiteX7" fmla="*/ 415637 w 458126"/>
                      <a:gd name="connsiteY7" fmla="*/ 429491 h 845127"/>
                      <a:gd name="connsiteX8" fmla="*/ 401782 w 458126"/>
                      <a:gd name="connsiteY8" fmla="*/ 512618 h 845127"/>
                      <a:gd name="connsiteX9" fmla="*/ 374073 w 458126"/>
                      <a:gd name="connsiteY9" fmla="*/ 568037 h 845127"/>
                      <a:gd name="connsiteX10" fmla="*/ 374073 w 458126"/>
                      <a:gd name="connsiteY10" fmla="*/ 623455 h 845127"/>
                      <a:gd name="connsiteX11" fmla="*/ 360219 w 458126"/>
                      <a:gd name="connsiteY11" fmla="*/ 692727 h 845127"/>
                      <a:gd name="connsiteX12" fmla="*/ 360219 w 458126"/>
                      <a:gd name="connsiteY12" fmla="*/ 789709 h 845127"/>
                      <a:gd name="connsiteX13" fmla="*/ 318655 w 458126"/>
                      <a:gd name="connsiteY13" fmla="*/ 845127 h 845127"/>
                      <a:gd name="connsiteX14" fmla="*/ 235528 w 458126"/>
                      <a:gd name="connsiteY14" fmla="*/ 817418 h 845127"/>
                      <a:gd name="connsiteX15" fmla="*/ 166255 w 458126"/>
                      <a:gd name="connsiteY15" fmla="*/ 748146 h 845127"/>
                      <a:gd name="connsiteX16" fmla="*/ 124691 w 458126"/>
                      <a:gd name="connsiteY16" fmla="*/ 678873 h 845127"/>
                      <a:gd name="connsiteX17" fmla="*/ 110837 w 458126"/>
                      <a:gd name="connsiteY17" fmla="*/ 595746 h 845127"/>
                      <a:gd name="connsiteX18" fmla="*/ 110837 w 458126"/>
                      <a:gd name="connsiteY18" fmla="*/ 595746 h 845127"/>
                      <a:gd name="connsiteX19" fmla="*/ 55419 w 458126"/>
                      <a:gd name="connsiteY19" fmla="*/ 498764 h 845127"/>
                      <a:gd name="connsiteX20" fmla="*/ 27709 w 458126"/>
                      <a:gd name="connsiteY20" fmla="*/ 443346 h 845127"/>
                      <a:gd name="connsiteX21" fmla="*/ 27709 w 458126"/>
                      <a:gd name="connsiteY21" fmla="*/ 443346 h 845127"/>
                      <a:gd name="connsiteX22" fmla="*/ 0 w 458126"/>
                      <a:gd name="connsiteY22" fmla="*/ 304800 h 845127"/>
                      <a:gd name="connsiteX23" fmla="*/ 0 w 458126"/>
                      <a:gd name="connsiteY23" fmla="*/ 249382 h 845127"/>
                      <a:gd name="connsiteX24" fmla="*/ 13855 w 458126"/>
                      <a:gd name="connsiteY24" fmla="*/ 207818 h 845127"/>
                      <a:gd name="connsiteX25" fmla="*/ 69273 w 458126"/>
                      <a:gd name="connsiteY25" fmla="*/ 193964 h 845127"/>
                      <a:gd name="connsiteX26" fmla="*/ 96982 w 458126"/>
                      <a:gd name="connsiteY26" fmla="*/ 152400 h 845127"/>
                      <a:gd name="connsiteX27" fmla="*/ 96982 w 458126"/>
                      <a:gd name="connsiteY27" fmla="*/ 110837 h 845127"/>
                      <a:gd name="connsiteX28" fmla="*/ 110837 w 458126"/>
                      <a:gd name="connsiteY28" fmla="*/ 27709 h 845127"/>
                      <a:gd name="connsiteX0" fmla="*/ 110837 w 458126"/>
                      <a:gd name="connsiteY0" fmla="*/ 27709 h 845127"/>
                      <a:gd name="connsiteX1" fmla="*/ 207819 w 458126"/>
                      <a:gd name="connsiteY1" fmla="*/ 0 h 845127"/>
                      <a:gd name="connsiteX2" fmla="*/ 290946 w 458126"/>
                      <a:gd name="connsiteY2" fmla="*/ 0 h 845127"/>
                      <a:gd name="connsiteX3" fmla="*/ 374073 w 458126"/>
                      <a:gd name="connsiteY3" fmla="*/ 55418 h 845127"/>
                      <a:gd name="connsiteX4" fmla="*/ 443346 w 458126"/>
                      <a:gd name="connsiteY4" fmla="*/ 180109 h 845127"/>
                      <a:gd name="connsiteX5" fmla="*/ 457200 w 458126"/>
                      <a:gd name="connsiteY5" fmla="*/ 290946 h 845127"/>
                      <a:gd name="connsiteX6" fmla="*/ 401782 w 458126"/>
                      <a:gd name="connsiteY6" fmla="*/ 346364 h 845127"/>
                      <a:gd name="connsiteX7" fmla="*/ 457201 w 458126"/>
                      <a:gd name="connsiteY7" fmla="*/ 471055 h 845127"/>
                      <a:gd name="connsiteX8" fmla="*/ 401782 w 458126"/>
                      <a:gd name="connsiteY8" fmla="*/ 512618 h 845127"/>
                      <a:gd name="connsiteX9" fmla="*/ 374073 w 458126"/>
                      <a:gd name="connsiteY9" fmla="*/ 568037 h 845127"/>
                      <a:gd name="connsiteX10" fmla="*/ 374073 w 458126"/>
                      <a:gd name="connsiteY10" fmla="*/ 623455 h 845127"/>
                      <a:gd name="connsiteX11" fmla="*/ 360219 w 458126"/>
                      <a:gd name="connsiteY11" fmla="*/ 692727 h 845127"/>
                      <a:gd name="connsiteX12" fmla="*/ 360219 w 458126"/>
                      <a:gd name="connsiteY12" fmla="*/ 789709 h 845127"/>
                      <a:gd name="connsiteX13" fmla="*/ 318655 w 458126"/>
                      <a:gd name="connsiteY13" fmla="*/ 845127 h 845127"/>
                      <a:gd name="connsiteX14" fmla="*/ 235528 w 458126"/>
                      <a:gd name="connsiteY14" fmla="*/ 817418 h 845127"/>
                      <a:gd name="connsiteX15" fmla="*/ 166255 w 458126"/>
                      <a:gd name="connsiteY15" fmla="*/ 748146 h 845127"/>
                      <a:gd name="connsiteX16" fmla="*/ 124691 w 458126"/>
                      <a:gd name="connsiteY16" fmla="*/ 678873 h 845127"/>
                      <a:gd name="connsiteX17" fmla="*/ 110837 w 458126"/>
                      <a:gd name="connsiteY17" fmla="*/ 595746 h 845127"/>
                      <a:gd name="connsiteX18" fmla="*/ 110837 w 458126"/>
                      <a:gd name="connsiteY18" fmla="*/ 595746 h 845127"/>
                      <a:gd name="connsiteX19" fmla="*/ 55419 w 458126"/>
                      <a:gd name="connsiteY19" fmla="*/ 498764 h 845127"/>
                      <a:gd name="connsiteX20" fmla="*/ 27709 w 458126"/>
                      <a:gd name="connsiteY20" fmla="*/ 443346 h 845127"/>
                      <a:gd name="connsiteX21" fmla="*/ 27709 w 458126"/>
                      <a:gd name="connsiteY21" fmla="*/ 443346 h 845127"/>
                      <a:gd name="connsiteX22" fmla="*/ 0 w 458126"/>
                      <a:gd name="connsiteY22" fmla="*/ 304800 h 845127"/>
                      <a:gd name="connsiteX23" fmla="*/ 0 w 458126"/>
                      <a:gd name="connsiteY23" fmla="*/ 249382 h 845127"/>
                      <a:gd name="connsiteX24" fmla="*/ 13855 w 458126"/>
                      <a:gd name="connsiteY24" fmla="*/ 207818 h 845127"/>
                      <a:gd name="connsiteX25" fmla="*/ 69273 w 458126"/>
                      <a:gd name="connsiteY25" fmla="*/ 193964 h 845127"/>
                      <a:gd name="connsiteX26" fmla="*/ 96982 w 458126"/>
                      <a:gd name="connsiteY26" fmla="*/ 152400 h 845127"/>
                      <a:gd name="connsiteX27" fmla="*/ 96982 w 458126"/>
                      <a:gd name="connsiteY27" fmla="*/ 110837 h 845127"/>
                      <a:gd name="connsiteX28" fmla="*/ 110837 w 458126"/>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01782 w 457201"/>
                      <a:gd name="connsiteY8" fmla="*/ 512618 h 845127"/>
                      <a:gd name="connsiteX9" fmla="*/ 374073 w 457201"/>
                      <a:gd name="connsiteY9" fmla="*/ 568037 h 845127"/>
                      <a:gd name="connsiteX10" fmla="*/ 374073 w 457201"/>
                      <a:gd name="connsiteY10" fmla="*/ 623455 h 845127"/>
                      <a:gd name="connsiteX11" fmla="*/ 360219 w 457201"/>
                      <a:gd name="connsiteY11" fmla="*/ 692727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01782 w 457201"/>
                      <a:gd name="connsiteY8" fmla="*/ 512618 h 845127"/>
                      <a:gd name="connsiteX9" fmla="*/ 374073 w 457201"/>
                      <a:gd name="connsiteY9" fmla="*/ 568037 h 845127"/>
                      <a:gd name="connsiteX10" fmla="*/ 374073 w 457201"/>
                      <a:gd name="connsiteY10" fmla="*/ 623455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01782 w 457201"/>
                      <a:gd name="connsiteY8" fmla="*/ 512618 h 845127"/>
                      <a:gd name="connsiteX9" fmla="*/ 443346 w 457201"/>
                      <a:gd name="connsiteY9" fmla="*/ 609600 h 845127"/>
                      <a:gd name="connsiteX10" fmla="*/ 374073 w 457201"/>
                      <a:gd name="connsiteY10" fmla="*/ 623455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374073 w 457201"/>
                      <a:gd name="connsiteY10" fmla="*/ 623455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443346 w 457201"/>
                      <a:gd name="connsiteY10" fmla="*/ 665019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443346 w 457201"/>
                      <a:gd name="connsiteY10" fmla="*/ 665019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55419 w 457201"/>
                      <a:gd name="connsiteY26" fmla="*/ 124691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443346 w 457201"/>
                      <a:gd name="connsiteY10" fmla="*/ 665019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27710 w 457201"/>
                      <a:gd name="connsiteY25" fmla="*/ 193964 h 845127"/>
                      <a:gd name="connsiteX26" fmla="*/ 55419 w 457201"/>
                      <a:gd name="connsiteY26" fmla="*/ 124691 h 845127"/>
                      <a:gd name="connsiteX27" fmla="*/ 96982 w 457201"/>
                      <a:gd name="connsiteY27" fmla="*/ 110837 h 845127"/>
                      <a:gd name="connsiteX28" fmla="*/ 110837 w 457201"/>
                      <a:gd name="connsiteY28" fmla="*/ 27709 h 845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57201" h="845127">
                        <a:moveTo>
                          <a:pt x="110837" y="27709"/>
                        </a:moveTo>
                        <a:lnTo>
                          <a:pt x="207819" y="0"/>
                        </a:lnTo>
                        <a:lnTo>
                          <a:pt x="290946" y="0"/>
                        </a:lnTo>
                        <a:lnTo>
                          <a:pt x="374073" y="55418"/>
                        </a:lnTo>
                        <a:lnTo>
                          <a:pt x="443346" y="180109"/>
                        </a:lnTo>
                        <a:cubicBezTo>
                          <a:pt x="429491" y="207818"/>
                          <a:pt x="457200" y="260928"/>
                          <a:pt x="457200" y="290946"/>
                        </a:cubicBezTo>
                        <a:cubicBezTo>
                          <a:pt x="457200" y="320964"/>
                          <a:pt x="443346" y="332509"/>
                          <a:pt x="443346" y="360218"/>
                        </a:cubicBezTo>
                        <a:lnTo>
                          <a:pt x="457201" y="471055"/>
                        </a:lnTo>
                        <a:lnTo>
                          <a:pt x="443346" y="526473"/>
                        </a:lnTo>
                        <a:lnTo>
                          <a:pt x="443346" y="609600"/>
                        </a:lnTo>
                        <a:lnTo>
                          <a:pt x="443346" y="665019"/>
                        </a:lnTo>
                        <a:lnTo>
                          <a:pt x="401782" y="706581"/>
                        </a:lnTo>
                        <a:lnTo>
                          <a:pt x="360219" y="789709"/>
                        </a:lnTo>
                        <a:lnTo>
                          <a:pt x="318655" y="845127"/>
                        </a:lnTo>
                        <a:lnTo>
                          <a:pt x="235528" y="817418"/>
                        </a:lnTo>
                        <a:lnTo>
                          <a:pt x="166255" y="748146"/>
                        </a:lnTo>
                        <a:lnTo>
                          <a:pt x="124691" y="678873"/>
                        </a:lnTo>
                        <a:lnTo>
                          <a:pt x="110837" y="595746"/>
                        </a:lnTo>
                        <a:lnTo>
                          <a:pt x="110837" y="595746"/>
                        </a:lnTo>
                        <a:lnTo>
                          <a:pt x="55419" y="498764"/>
                        </a:lnTo>
                        <a:lnTo>
                          <a:pt x="27709" y="443346"/>
                        </a:lnTo>
                        <a:lnTo>
                          <a:pt x="27709" y="443346"/>
                        </a:lnTo>
                        <a:lnTo>
                          <a:pt x="0" y="304800"/>
                        </a:lnTo>
                        <a:lnTo>
                          <a:pt x="0" y="249382"/>
                        </a:lnTo>
                        <a:lnTo>
                          <a:pt x="13855" y="207818"/>
                        </a:lnTo>
                        <a:lnTo>
                          <a:pt x="27710" y="193964"/>
                        </a:lnTo>
                        <a:lnTo>
                          <a:pt x="55419" y="124691"/>
                        </a:lnTo>
                        <a:lnTo>
                          <a:pt x="96982" y="110837"/>
                        </a:lnTo>
                        <a:lnTo>
                          <a:pt x="110837" y="27709"/>
                        </a:lnTo>
                        <a:close/>
                      </a:path>
                    </a:pathLst>
                  </a:custGeom>
                  <a:solidFill>
                    <a:srgbClr val="F79646">
                      <a:lumMod val="40000"/>
                      <a:lumOff val="60000"/>
                    </a:srgbClr>
                  </a:solidFill>
                  <a:ln w="6350" cap="flat" cmpd="sng" algn="ctr">
                    <a:solidFill>
                      <a:srgbClr val="F79646">
                        <a:lumMod val="75000"/>
                      </a:srgbClr>
                    </a:solidFill>
                    <a:prstDash val="solid"/>
                  </a:ln>
                  <a:effectLst/>
                </p:spPr>
                <p:txBody>
                  <a:bodyPr rtlCol="0" anchor="ctr"/>
                  <a:lstStyle/>
                  <a:p>
                    <a:pPr algn="ctr">
                      <a:defRPr/>
                    </a:pPr>
                    <a:endParaRPr lang="fr-FR" kern="0">
                      <a:solidFill>
                        <a:prstClr val="white"/>
                      </a:solidFill>
                    </a:endParaRPr>
                  </a:p>
                </p:txBody>
              </p:sp>
              <p:sp>
                <p:nvSpPr>
                  <p:cNvPr id="53" name="Forme libre 52"/>
                  <p:cNvSpPr>
                    <a:spLocks noChangeAspect="1"/>
                  </p:cNvSpPr>
                  <p:nvPr/>
                </p:nvSpPr>
                <p:spPr>
                  <a:xfrm>
                    <a:off x="6549745" y="4301315"/>
                    <a:ext cx="308611" cy="562855"/>
                  </a:xfrm>
                  <a:custGeom>
                    <a:avLst/>
                    <a:gdLst>
                      <a:gd name="connsiteX0" fmla="*/ 110837 w 415637"/>
                      <a:gd name="connsiteY0" fmla="*/ 27709 h 845127"/>
                      <a:gd name="connsiteX1" fmla="*/ 207819 w 415637"/>
                      <a:gd name="connsiteY1" fmla="*/ 0 h 845127"/>
                      <a:gd name="connsiteX2" fmla="*/ 290946 w 415637"/>
                      <a:gd name="connsiteY2" fmla="*/ 0 h 845127"/>
                      <a:gd name="connsiteX3" fmla="*/ 374073 w 415637"/>
                      <a:gd name="connsiteY3" fmla="*/ 55418 h 845127"/>
                      <a:gd name="connsiteX4" fmla="*/ 401782 w 415637"/>
                      <a:gd name="connsiteY4" fmla="*/ 180109 h 845127"/>
                      <a:gd name="connsiteX5" fmla="*/ 401782 w 415637"/>
                      <a:gd name="connsiteY5" fmla="*/ 263237 h 845127"/>
                      <a:gd name="connsiteX6" fmla="*/ 401782 w 415637"/>
                      <a:gd name="connsiteY6" fmla="*/ 346364 h 845127"/>
                      <a:gd name="connsiteX7" fmla="*/ 415637 w 415637"/>
                      <a:gd name="connsiteY7" fmla="*/ 429491 h 845127"/>
                      <a:gd name="connsiteX8" fmla="*/ 401782 w 415637"/>
                      <a:gd name="connsiteY8" fmla="*/ 512618 h 845127"/>
                      <a:gd name="connsiteX9" fmla="*/ 374073 w 415637"/>
                      <a:gd name="connsiteY9" fmla="*/ 568037 h 845127"/>
                      <a:gd name="connsiteX10" fmla="*/ 374073 w 415637"/>
                      <a:gd name="connsiteY10" fmla="*/ 623455 h 845127"/>
                      <a:gd name="connsiteX11" fmla="*/ 360219 w 415637"/>
                      <a:gd name="connsiteY11" fmla="*/ 692727 h 845127"/>
                      <a:gd name="connsiteX12" fmla="*/ 360219 w 415637"/>
                      <a:gd name="connsiteY12" fmla="*/ 789709 h 845127"/>
                      <a:gd name="connsiteX13" fmla="*/ 318655 w 415637"/>
                      <a:gd name="connsiteY13" fmla="*/ 845127 h 845127"/>
                      <a:gd name="connsiteX14" fmla="*/ 235528 w 415637"/>
                      <a:gd name="connsiteY14" fmla="*/ 817418 h 845127"/>
                      <a:gd name="connsiteX15" fmla="*/ 166255 w 415637"/>
                      <a:gd name="connsiteY15" fmla="*/ 748146 h 845127"/>
                      <a:gd name="connsiteX16" fmla="*/ 124691 w 415637"/>
                      <a:gd name="connsiteY16" fmla="*/ 678873 h 845127"/>
                      <a:gd name="connsiteX17" fmla="*/ 110837 w 415637"/>
                      <a:gd name="connsiteY17" fmla="*/ 595746 h 845127"/>
                      <a:gd name="connsiteX18" fmla="*/ 110837 w 415637"/>
                      <a:gd name="connsiteY18" fmla="*/ 595746 h 845127"/>
                      <a:gd name="connsiteX19" fmla="*/ 55419 w 415637"/>
                      <a:gd name="connsiteY19" fmla="*/ 498764 h 845127"/>
                      <a:gd name="connsiteX20" fmla="*/ 27709 w 415637"/>
                      <a:gd name="connsiteY20" fmla="*/ 443346 h 845127"/>
                      <a:gd name="connsiteX21" fmla="*/ 27709 w 415637"/>
                      <a:gd name="connsiteY21" fmla="*/ 443346 h 845127"/>
                      <a:gd name="connsiteX22" fmla="*/ 0 w 415637"/>
                      <a:gd name="connsiteY22" fmla="*/ 304800 h 845127"/>
                      <a:gd name="connsiteX23" fmla="*/ 0 w 415637"/>
                      <a:gd name="connsiteY23" fmla="*/ 249382 h 845127"/>
                      <a:gd name="connsiteX24" fmla="*/ 13855 w 415637"/>
                      <a:gd name="connsiteY24" fmla="*/ 207818 h 845127"/>
                      <a:gd name="connsiteX25" fmla="*/ 69273 w 415637"/>
                      <a:gd name="connsiteY25" fmla="*/ 193964 h 845127"/>
                      <a:gd name="connsiteX26" fmla="*/ 96982 w 415637"/>
                      <a:gd name="connsiteY26" fmla="*/ 152400 h 845127"/>
                      <a:gd name="connsiteX27" fmla="*/ 96982 w 415637"/>
                      <a:gd name="connsiteY27" fmla="*/ 110837 h 845127"/>
                      <a:gd name="connsiteX28" fmla="*/ 110837 w 415637"/>
                      <a:gd name="connsiteY28" fmla="*/ 27709 h 845127"/>
                      <a:gd name="connsiteX0" fmla="*/ 110837 w 443346"/>
                      <a:gd name="connsiteY0" fmla="*/ 27709 h 845127"/>
                      <a:gd name="connsiteX1" fmla="*/ 207819 w 443346"/>
                      <a:gd name="connsiteY1" fmla="*/ 0 h 845127"/>
                      <a:gd name="connsiteX2" fmla="*/ 290946 w 443346"/>
                      <a:gd name="connsiteY2" fmla="*/ 0 h 845127"/>
                      <a:gd name="connsiteX3" fmla="*/ 374073 w 443346"/>
                      <a:gd name="connsiteY3" fmla="*/ 55418 h 845127"/>
                      <a:gd name="connsiteX4" fmla="*/ 443346 w 443346"/>
                      <a:gd name="connsiteY4" fmla="*/ 180109 h 845127"/>
                      <a:gd name="connsiteX5" fmla="*/ 401782 w 443346"/>
                      <a:gd name="connsiteY5" fmla="*/ 263237 h 845127"/>
                      <a:gd name="connsiteX6" fmla="*/ 401782 w 443346"/>
                      <a:gd name="connsiteY6" fmla="*/ 346364 h 845127"/>
                      <a:gd name="connsiteX7" fmla="*/ 415637 w 443346"/>
                      <a:gd name="connsiteY7" fmla="*/ 429491 h 845127"/>
                      <a:gd name="connsiteX8" fmla="*/ 401782 w 443346"/>
                      <a:gd name="connsiteY8" fmla="*/ 512618 h 845127"/>
                      <a:gd name="connsiteX9" fmla="*/ 374073 w 443346"/>
                      <a:gd name="connsiteY9" fmla="*/ 568037 h 845127"/>
                      <a:gd name="connsiteX10" fmla="*/ 374073 w 443346"/>
                      <a:gd name="connsiteY10" fmla="*/ 623455 h 845127"/>
                      <a:gd name="connsiteX11" fmla="*/ 360219 w 443346"/>
                      <a:gd name="connsiteY11" fmla="*/ 692727 h 845127"/>
                      <a:gd name="connsiteX12" fmla="*/ 360219 w 443346"/>
                      <a:gd name="connsiteY12" fmla="*/ 789709 h 845127"/>
                      <a:gd name="connsiteX13" fmla="*/ 318655 w 443346"/>
                      <a:gd name="connsiteY13" fmla="*/ 845127 h 845127"/>
                      <a:gd name="connsiteX14" fmla="*/ 235528 w 443346"/>
                      <a:gd name="connsiteY14" fmla="*/ 817418 h 845127"/>
                      <a:gd name="connsiteX15" fmla="*/ 166255 w 443346"/>
                      <a:gd name="connsiteY15" fmla="*/ 748146 h 845127"/>
                      <a:gd name="connsiteX16" fmla="*/ 124691 w 443346"/>
                      <a:gd name="connsiteY16" fmla="*/ 678873 h 845127"/>
                      <a:gd name="connsiteX17" fmla="*/ 110837 w 443346"/>
                      <a:gd name="connsiteY17" fmla="*/ 595746 h 845127"/>
                      <a:gd name="connsiteX18" fmla="*/ 110837 w 443346"/>
                      <a:gd name="connsiteY18" fmla="*/ 595746 h 845127"/>
                      <a:gd name="connsiteX19" fmla="*/ 55419 w 443346"/>
                      <a:gd name="connsiteY19" fmla="*/ 498764 h 845127"/>
                      <a:gd name="connsiteX20" fmla="*/ 27709 w 443346"/>
                      <a:gd name="connsiteY20" fmla="*/ 443346 h 845127"/>
                      <a:gd name="connsiteX21" fmla="*/ 27709 w 443346"/>
                      <a:gd name="connsiteY21" fmla="*/ 443346 h 845127"/>
                      <a:gd name="connsiteX22" fmla="*/ 0 w 443346"/>
                      <a:gd name="connsiteY22" fmla="*/ 304800 h 845127"/>
                      <a:gd name="connsiteX23" fmla="*/ 0 w 443346"/>
                      <a:gd name="connsiteY23" fmla="*/ 249382 h 845127"/>
                      <a:gd name="connsiteX24" fmla="*/ 13855 w 443346"/>
                      <a:gd name="connsiteY24" fmla="*/ 207818 h 845127"/>
                      <a:gd name="connsiteX25" fmla="*/ 69273 w 443346"/>
                      <a:gd name="connsiteY25" fmla="*/ 193964 h 845127"/>
                      <a:gd name="connsiteX26" fmla="*/ 96982 w 443346"/>
                      <a:gd name="connsiteY26" fmla="*/ 152400 h 845127"/>
                      <a:gd name="connsiteX27" fmla="*/ 96982 w 443346"/>
                      <a:gd name="connsiteY27" fmla="*/ 110837 h 845127"/>
                      <a:gd name="connsiteX28" fmla="*/ 110837 w 443346"/>
                      <a:gd name="connsiteY28" fmla="*/ 27709 h 845127"/>
                      <a:gd name="connsiteX0" fmla="*/ 110837 w 458126"/>
                      <a:gd name="connsiteY0" fmla="*/ 27709 h 845127"/>
                      <a:gd name="connsiteX1" fmla="*/ 207819 w 458126"/>
                      <a:gd name="connsiteY1" fmla="*/ 0 h 845127"/>
                      <a:gd name="connsiteX2" fmla="*/ 290946 w 458126"/>
                      <a:gd name="connsiteY2" fmla="*/ 0 h 845127"/>
                      <a:gd name="connsiteX3" fmla="*/ 374073 w 458126"/>
                      <a:gd name="connsiteY3" fmla="*/ 55418 h 845127"/>
                      <a:gd name="connsiteX4" fmla="*/ 443346 w 458126"/>
                      <a:gd name="connsiteY4" fmla="*/ 180109 h 845127"/>
                      <a:gd name="connsiteX5" fmla="*/ 457200 w 458126"/>
                      <a:gd name="connsiteY5" fmla="*/ 290946 h 845127"/>
                      <a:gd name="connsiteX6" fmla="*/ 401782 w 458126"/>
                      <a:gd name="connsiteY6" fmla="*/ 346364 h 845127"/>
                      <a:gd name="connsiteX7" fmla="*/ 415637 w 458126"/>
                      <a:gd name="connsiteY7" fmla="*/ 429491 h 845127"/>
                      <a:gd name="connsiteX8" fmla="*/ 401782 w 458126"/>
                      <a:gd name="connsiteY8" fmla="*/ 512618 h 845127"/>
                      <a:gd name="connsiteX9" fmla="*/ 374073 w 458126"/>
                      <a:gd name="connsiteY9" fmla="*/ 568037 h 845127"/>
                      <a:gd name="connsiteX10" fmla="*/ 374073 w 458126"/>
                      <a:gd name="connsiteY10" fmla="*/ 623455 h 845127"/>
                      <a:gd name="connsiteX11" fmla="*/ 360219 w 458126"/>
                      <a:gd name="connsiteY11" fmla="*/ 692727 h 845127"/>
                      <a:gd name="connsiteX12" fmla="*/ 360219 w 458126"/>
                      <a:gd name="connsiteY12" fmla="*/ 789709 h 845127"/>
                      <a:gd name="connsiteX13" fmla="*/ 318655 w 458126"/>
                      <a:gd name="connsiteY13" fmla="*/ 845127 h 845127"/>
                      <a:gd name="connsiteX14" fmla="*/ 235528 w 458126"/>
                      <a:gd name="connsiteY14" fmla="*/ 817418 h 845127"/>
                      <a:gd name="connsiteX15" fmla="*/ 166255 w 458126"/>
                      <a:gd name="connsiteY15" fmla="*/ 748146 h 845127"/>
                      <a:gd name="connsiteX16" fmla="*/ 124691 w 458126"/>
                      <a:gd name="connsiteY16" fmla="*/ 678873 h 845127"/>
                      <a:gd name="connsiteX17" fmla="*/ 110837 w 458126"/>
                      <a:gd name="connsiteY17" fmla="*/ 595746 h 845127"/>
                      <a:gd name="connsiteX18" fmla="*/ 110837 w 458126"/>
                      <a:gd name="connsiteY18" fmla="*/ 595746 h 845127"/>
                      <a:gd name="connsiteX19" fmla="*/ 55419 w 458126"/>
                      <a:gd name="connsiteY19" fmla="*/ 498764 h 845127"/>
                      <a:gd name="connsiteX20" fmla="*/ 27709 w 458126"/>
                      <a:gd name="connsiteY20" fmla="*/ 443346 h 845127"/>
                      <a:gd name="connsiteX21" fmla="*/ 27709 w 458126"/>
                      <a:gd name="connsiteY21" fmla="*/ 443346 h 845127"/>
                      <a:gd name="connsiteX22" fmla="*/ 0 w 458126"/>
                      <a:gd name="connsiteY22" fmla="*/ 304800 h 845127"/>
                      <a:gd name="connsiteX23" fmla="*/ 0 w 458126"/>
                      <a:gd name="connsiteY23" fmla="*/ 249382 h 845127"/>
                      <a:gd name="connsiteX24" fmla="*/ 13855 w 458126"/>
                      <a:gd name="connsiteY24" fmla="*/ 207818 h 845127"/>
                      <a:gd name="connsiteX25" fmla="*/ 69273 w 458126"/>
                      <a:gd name="connsiteY25" fmla="*/ 193964 h 845127"/>
                      <a:gd name="connsiteX26" fmla="*/ 96982 w 458126"/>
                      <a:gd name="connsiteY26" fmla="*/ 152400 h 845127"/>
                      <a:gd name="connsiteX27" fmla="*/ 96982 w 458126"/>
                      <a:gd name="connsiteY27" fmla="*/ 110837 h 845127"/>
                      <a:gd name="connsiteX28" fmla="*/ 110837 w 458126"/>
                      <a:gd name="connsiteY28" fmla="*/ 27709 h 845127"/>
                      <a:gd name="connsiteX0" fmla="*/ 110837 w 458126"/>
                      <a:gd name="connsiteY0" fmla="*/ 27709 h 845127"/>
                      <a:gd name="connsiteX1" fmla="*/ 207819 w 458126"/>
                      <a:gd name="connsiteY1" fmla="*/ 0 h 845127"/>
                      <a:gd name="connsiteX2" fmla="*/ 290946 w 458126"/>
                      <a:gd name="connsiteY2" fmla="*/ 0 h 845127"/>
                      <a:gd name="connsiteX3" fmla="*/ 374073 w 458126"/>
                      <a:gd name="connsiteY3" fmla="*/ 55418 h 845127"/>
                      <a:gd name="connsiteX4" fmla="*/ 443346 w 458126"/>
                      <a:gd name="connsiteY4" fmla="*/ 180109 h 845127"/>
                      <a:gd name="connsiteX5" fmla="*/ 457200 w 458126"/>
                      <a:gd name="connsiteY5" fmla="*/ 290946 h 845127"/>
                      <a:gd name="connsiteX6" fmla="*/ 401782 w 458126"/>
                      <a:gd name="connsiteY6" fmla="*/ 346364 h 845127"/>
                      <a:gd name="connsiteX7" fmla="*/ 457201 w 458126"/>
                      <a:gd name="connsiteY7" fmla="*/ 471055 h 845127"/>
                      <a:gd name="connsiteX8" fmla="*/ 401782 w 458126"/>
                      <a:gd name="connsiteY8" fmla="*/ 512618 h 845127"/>
                      <a:gd name="connsiteX9" fmla="*/ 374073 w 458126"/>
                      <a:gd name="connsiteY9" fmla="*/ 568037 h 845127"/>
                      <a:gd name="connsiteX10" fmla="*/ 374073 w 458126"/>
                      <a:gd name="connsiteY10" fmla="*/ 623455 h 845127"/>
                      <a:gd name="connsiteX11" fmla="*/ 360219 w 458126"/>
                      <a:gd name="connsiteY11" fmla="*/ 692727 h 845127"/>
                      <a:gd name="connsiteX12" fmla="*/ 360219 w 458126"/>
                      <a:gd name="connsiteY12" fmla="*/ 789709 h 845127"/>
                      <a:gd name="connsiteX13" fmla="*/ 318655 w 458126"/>
                      <a:gd name="connsiteY13" fmla="*/ 845127 h 845127"/>
                      <a:gd name="connsiteX14" fmla="*/ 235528 w 458126"/>
                      <a:gd name="connsiteY14" fmla="*/ 817418 h 845127"/>
                      <a:gd name="connsiteX15" fmla="*/ 166255 w 458126"/>
                      <a:gd name="connsiteY15" fmla="*/ 748146 h 845127"/>
                      <a:gd name="connsiteX16" fmla="*/ 124691 w 458126"/>
                      <a:gd name="connsiteY16" fmla="*/ 678873 h 845127"/>
                      <a:gd name="connsiteX17" fmla="*/ 110837 w 458126"/>
                      <a:gd name="connsiteY17" fmla="*/ 595746 h 845127"/>
                      <a:gd name="connsiteX18" fmla="*/ 110837 w 458126"/>
                      <a:gd name="connsiteY18" fmla="*/ 595746 h 845127"/>
                      <a:gd name="connsiteX19" fmla="*/ 55419 w 458126"/>
                      <a:gd name="connsiteY19" fmla="*/ 498764 h 845127"/>
                      <a:gd name="connsiteX20" fmla="*/ 27709 w 458126"/>
                      <a:gd name="connsiteY20" fmla="*/ 443346 h 845127"/>
                      <a:gd name="connsiteX21" fmla="*/ 27709 w 458126"/>
                      <a:gd name="connsiteY21" fmla="*/ 443346 h 845127"/>
                      <a:gd name="connsiteX22" fmla="*/ 0 w 458126"/>
                      <a:gd name="connsiteY22" fmla="*/ 304800 h 845127"/>
                      <a:gd name="connsiteX23" fmla="*/ 0 w 458126"/>
                      <a:gd name="connsiteY23" fmla="*/ 249382 h 845127"/>
                      <a:gd name="connsiteX24" fmla="*/ 13855 w 458126"/>
                      <a:gd name="connsiteY24" fmla="*/ 207818 h 845127"/>
                      <a:gd name="connsiteX25" fmla="*/ 69273 w 458126"/>
                      <a:gd name="connsiteY25" fmla="*/ 193964 h 845127"/>
                      <a:gd name="connsiteX26" fmla="*/ 96982 w 458126"/>
                      <a:gd name="connsiteY26" fmla="*/ 152400 h 845127"/>
                      <a:gd name="connsiteX27" fmla="*/ 96982 w 458126"/>
                      <a:gd name="connsiteY27" fmla="*/ 110837 h 845127"/>
                      <a:gd name="connsiteX28" fmla="*/ 110837 w 458126"/>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01782 w 457201"/>
                      <a:gd name="connsiteY8" fmla="*/ 512618 h 845127"/>
                      <a:gd name="connsiteX9" fmla="*/ 374073 w 457201"/>
                      <a:gd name="connsiteY9" fmla="*/ 568037 h 845127"/>
                      <a:gd name="connsiteX10" fmla="*/ 374073 w 457201"/>
                      <a:gd name="connsiteY10" fmla="*/ 623455 h 845127"/>
                      <a:gd name="connsiteX11" fmla="*/ 360219 w 457201"/>
                      <a:gd name="connsiteY11" fmla="*/ 692727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01782 w 457201"/>
                      <a:gd name="connsiteY8" fmla="*/ 512618 h 845127"/>
                      <a:gd name="connsiteX9" fmla="*/ 374073 w 457201"/>
                      <a:gd name="connsiteY9" fmla="*/ 568037 h 845127"/>
                      <a:gd name="connsiteX10" fmla="*/ 374073 w 457201"/>
                      <a:gd name="connsiteY10" fmla="*/ 623455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01782 w 457201"/>
                      <a:gd name="connsiteY8" fmla="*/ 512618 h 845127"/>
                      <a:gd name="connsiteX9" fmla="*/ 443346 w 457201"/>
                      <a:gd name="connsiteY9" fmla="*/ 609600 h 845127"/>
                      <a:gd name="connsiteX10" fmla="*/ 374073 w 457201"/>
                      <a:gd name="connsiteY10" fmla="*/ 623455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374073 w 457201"/>
                      <a:gd name="connsiteY10" fmla="*/ 623455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443346 w 457201"/>
                      <a:gd name="connsiteY10" fmla="*/ 665019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443346 w 457201"/>
                      <a:gd name="connsiteY10" fmla="*/ 665019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55419 w 457201"/>
                      <a:gd name="connsiteY26" fmla="*/ 124691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443346 w 457201"/>
                      <a:gd name="connsiteY10" fmla="*/ 665019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27710 w 457201"/>
                      <a:gd name="connsiteY25" fmla="*/ 193964 h 845127"/>
                      <a:gd name="connsiteX26" fmla="*/ 55419 w 457201"/>
                      <a:gd name="connsiteY26" fmla="*/ 124691 h 845127"/>
                      <a:gd name="connsiteX27" fmla="*/ 96982 w 457201"/>
                      <a:gd name="connsiteY27" fmla="*/ 110837 h 845127"/>
                      <a:gd name="connsiteX28" fmla="*/ 110837 w 457201"/>
                      <a:gd name="connsiteY28" fmla="*/ 27709 h 845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57201" h="845127">
                        <a:moveTo>
                          <a:pt x="110837" y="27709"/>
                        </a:moveTo>
                        <a:lnTo>
                          <a:pt x="207819" y="0"/>
                        </a:lnTo>
                        <a:lnTo>
                          <a:pt x="290946" y="0"/>
                        </a:lnTo>
                        <a:lnTo>
                          <a:pt x="374073" y="55418"/>
                        </a:lnTo>
                        <a:lnTo>
                          <a:pt x="443346" y="180109"/>
                        </a:lnTo>
                        <a:cubicBezTo>
                          <a:pt x="429491" y="207818"/>
                          <a:pt x="457200" y="260928"/>
                          <a:pt x="457200" y="290946"/>
                        </a:cubicBezTo>
                        <a:cubicBezTo>
                          <a:pt x="457200" y="320964"/>
                          <a:pt x="443346" y="332509"/>
                          <a:pt x="443346" y="360218"/>
                        </a:cubicBezTo>
                        <a:lnTo>
                          <a:pt x="457201" y="471055"/>
                        </a:lnTo>
                        <a:lnTo>
                          <a:pt x="443346" y="526473"/>
                        </a:lnTo>
                        <a:lnTo>
                          <a:pt x="443346" y="609600"/>
                        </a:lnTo>
                        <a:lnTo>
                          <a:pt x="443346" y="665019"/>
                        </a:lnTo>
                        <a:lnTo>
                          <a:pt x="401782" y="706581"/>
                        </a:lnTo>
                        <a:lnTo>
                          <a:pt x="360219" y="789709"/>
                        </a:lnTo>
                        <a:lnTo>
                          <a:pt x="318655" y="845127"/>
                        </a:lnTo>
                        <a:lnTo>
                          <a:pt x="235528" y="817418"/>
                        </a:lnTo>
                        <a:lnTo>
                          <a:pt x="166255" y="748146"/>
                        </a:lnTo>
                        <a:lnTo>
                          <a:pt x="124691" y="678873"/>
                        </a:lnTo>
                        <a:lnTo>
                          <a:pt x="110837" y="595746"/>
                        </a:lnTo>
                        <a:lnTo>
                          <a:pt x="110837" y="595746"/>
                        </a:lnTo>
                        <a:lnTo>
                          <a:pt x="55419" y="498764"/>
                        </a:lnTo>
                        <a:lnTo>
                          <a:pt x="27709" y="443346"/>
                        </a:lnTo>
                        <a:lnTo>
                          <a:pt x="27709" y="443346"/>
                        </a:lnTo>
                        <a:lnTo>
                          <a:pt x="0" y="304800"/>
                        </a:lnTo>
                        <a:lnTo>
                          <a:pt x="0" y="249382"/>
                        </a:lnTo>
                        <a:lnTo>
                          <a:pt x="13855" y="207818"/>
                        </a:lnTo>
                        <a:lnTo>
                          <a:pt x="27710" y="193964"/>
                        </a:lnTo>
                        <a:lnTo>
                          <a:pt x="55419" y="124691"/>
                        </a:lnTo>
                        <a:lnTo>
                          <a:pt x="96982" y="110837"/>
                        </a:lnTo>
                        <a:lnTo>
                          <a:pt x="110837" y="27709"/>
                        </a:lnTo>
                        <a:close/>
                      </a:path>
                    </a:pathLst>
                  </a:custGeom>
                  <a:solidFill>
                    <a:srgbClr val="F79646">
                      <a:lumMod val="40000"/>
                      <a:lumOff val="60000"/>
                    </a:srgbClr>
                  </a:solidFill>
                  <a:ln w="6350" cap="flat" cmpd="sng" algn="ctr">
                    <a:solidFill>
                      <a:srgbClr val="F79646">
                        <a:lumMod val="75000"/>
                      </a:srgbClr>
                    </a:solidFill>
                    <a:prstDash val="solid"/>
                  </a:ln>
                  <a:effectLst/>
                </p:spPr>
                <p:txBody>
                  <a:bodyPr rtlCol="0" anchor="ctr"/>
                  <a:lstStyle/>
                  <a:p>
                    <a:pPr algn="ctr">
                      <a:defRPr/>
                    </a:pPr>
                    <a:endParaRPr lang="fr-FR" kern="0">
                      <a:solidFill>
                        <a:prstClr val="white"/>
                      </a:solidFill>
                    </a:endParaRPr>
                  </a:p>
                </p:txBody>
              </p:sp>
              <p:sp>
                <p:nvSpPr>
                  <p:cNvPr id="54" name="Forme libre 53"/>
                  <p:cNvSpPr>
                    <a:spLocks/>
                  </p:cNvSpPr>
                  <p:nvPr/>
                </p:nvSpPr>
                <p:spPr>
                  <a:xfrm>
                    <a:off x="6599124" y="4403990"/>
                    <a:ext cx="233310" cy="432562"/>
                  </a:xfrm>
                  <a:custGeom>
                    <a:avLst/>
                    <a:gdLst>
                      <a:gd name="connsiteX0" fmla="*/ 110837 w 415637"/>
                      <a:gd name="connsiteY0" fmla="*/ 27709 h 845127"/>
                      <a:gd name="connsiteX1" fmla="*/ 207819 w 415637"/>
                      <a:gd name="connsiteY1" fmla="*/ 0 h 845127"/>
                      <a:gd name="connsiteX2" fmla="*/ 290946 w 415637"/>
                      <a:gd name="connsiteY2" fmla="*/ 0 h 845127"/>
                      <a:gd name="connsiteX3" fmla="*/ 374073 w 415637"/>
                      <a:gd name="connsiteY3" fmla="*/ 55418 h 845127"/>
                      <a:gd name="connsiteX4" fmla="*/ 401782 w 415637"/>
                      <a:gd name="connsiteY4" fmla="*/ 180109 h 845127"/>
                      <a:gd name="connsiteX5" fmla="*/ 401782 w 415637"/>
                      <a:gd name="connsiteY5" fmla="*/ 263237 h 845127"/>
                      <a:gd name="connsiteX6" fmla="*/ 401782 w 415637"/>
                      <a:gd name="connsiteY6" fmla="*/ 346364 h 845127"/>
                      <a:gd name="connsiteX7" fmla="*/ 415637 w 415637"/>
                      <a:gd name="connsiteY7" fmla="*/ 429491 h 845127"/>
                      <a:gd name="connsiteX8" fmla="*/ 401782 w 415637"/>
                      <a:gd name="connsiteY8" fmla="*/ 512618 h 845127"/>
                      <a:gd name="connsiteX9" fmla="*/ 374073 w 415637"/>
                      <a:gd name="connsiteY9" fmla="*/ 568037 h 845127"/>
                      <a:gd name="connsiteX10" fmla="*/ 374073 w 415637"/>
                      <a:gd name="connsiteY10" fmla="*/ 623455 h 845127"/>
                      <a:gd name="connsiteX11" fmla="*/ 360219 w 415637"/>
                      <a:gd name="connsiteY11" fmla="*/ 692727 h 845127"/>
                      <a:gd name="connsiteX12" fmla="*/ 360219 w 415637"/>
                      <a:gd name="connsiteY12" fmla="*/ 789709 h 845127"/>
                      <a:gd name="connsiteX13" fmla="*/ 318655 w 415637"/>
                      <a:gd name="connsiteY13" fmla="*/ 845127 h 845127"/>
                      <a:gd name="connsiteX14" fmla="*/ 235528 w 415637"/>
                      <a:gd name="connsiteY14" fmla="*/ 817418 h 845127"/>
                      <a:gd name="connsiteX15" fmla="*/ 166255 w 415637"/>
                      <a:gd name="connsiteY15" fmla="*/ 748146 h 845127"/>
                      <a:gd name="connsiteX16" fmla="*/ 124691 w 415637"/>
                      <a:gd name="connsiteY16" fmla="*/ 678873 h 845127"/>
                      <a:gd name="connsiteX17" fmla="*/ 110837 w 415637"/>
                      <a:gd name="connsiteY17" fmla="*/ 595746 h 845127"/>
                      <a:gd name="connsiteX18" fmla="*/ 110837 w 415637"/>
                      <a:gd name="connsiteY18" fmla="*/ 595746 h 845127"/>
                      <a:gd name="connsiteX19" fmla="*/ 55419 w 415637"/>
                      <a:gd name="connsiteY19" fmla="*/ 498764 h 845127"/>
                      <a:gd name="connsiteX20" fmla="*/ 27709 w 415637"/>
                      <a:gd name="connsiteY20" fmla="*/ 443346 h 845127"/>
                      <a:gd name="connsiteX21" fmla="*/ 27709 w 415637"/>
                      <a:gd name="connsiteY21" fmla="*/ 443346 h 845127"/>
                      <a:gd name="connsiteX22" fmla="*/ 0 w 415637"/>
                      <a:gd name="connsiteY22" fmla="*/ 304800 h 845127"/>
                      <a:gd name="connsiteX23" fmla="*/ 0 w 415637"/>
                      <a:gd name="connsiteY23" fmla="*/ 249382 h 845127"/>
                      <a:gd name="connsiteX24" fmla="*/ 13855 w 415637"/>
                      <a:gd name="connsiteY24" fmla="*/ 207818 h 845127"/>
                      <a:gd name="connsiteX25" fmla="*/ 69273 w 415637"/>
                      <a:gd name="connsiteY25" fmla="*/ 193964 h 845127"/>
                      <a:gd name="connsiteX26" fmla="*/ 96982 w 415637"/>
                      <a:gd name="connsiteY26" fmla="*/ 152400 h 845127"/>
                      <a:gd name="connsiteX27" fmla="*/ 96982 w 415637"/>
                      <a:gd name="connsiteY27" fmla="*/ 110837 h 845127"/>
                      <a:gd name="connsiteX28" fmla="*/ 110837 w 415637"/>
                      <a:gd name="connsiteY28" fmla="*/ 27709 h 845127"/>
                      <a:gd name="connsiteX0" fmla="*/ 110837 w 443346"/>
                      <a:gd name="connsiteY0" fmla="*/ 27709 h 845127"/>
                      <a:gd name="connsiteX1" fmla="*/ 207819 w 443346"/>
                      <a:gd name="connsiteY1" fmla="*/ 0 h 845127"/>
                      <a:gd name="connsiteX2" fmla="*/ 290946 w 443346"/>
                      <a:gd name="connsiteY2" fmla="*/ 0 h 845127"/>
                      <a:gd name="connsiteX3" fmla="*/ 374073 w 443346"/>
                      <a:gd name="connsiteY3" fmla="*/ 55418 h 845127"/>
                      <a:gd name="connsiteX4" fmla="*/ 443346 w 443346"/>
                      <a:gd name="connsiteY4" fmla="*/ 180109 h 845127"/>
                      <a:gd name="connsiteX5" fmla="*/ 401782 w 443346"/>
                      <a:gd name="connsiteY5" fmla="*/ 263237 h 845127"/>
                      <a:gd name="connsiteX6" fmla="*/ 401782 w 443346"/>
                      <a:gd name="connsiteY6" fmla="*/ 346364 h 845127"/>
                      <a:gd name="connsiteX7" fmla="*/ 415637 w 443346"/>
                      <a:gd name="connsiteY7" fmla="*/ 429491 h 845127"/>
                      <a:gd name="connsiteX8" fmla="*/ 401782 w 443346"/>
                      <a:gd name="connsiteY8" fmla="*/ 512618 h 845127"/>
                      <a:gd name="connsiteX9" fmla="*/ 374073 w 443346"/>
                      <a:gd name="connsiteY9" fmla="*/ 568037 h 845127"/>
                      <a:gd name="connsiteX10" fmla="*/ 374073 w 443346"/>
                      <a:gd name="connsiteY10" fmla="*/ 623455 h 845127"/>
                      <a:gd name="connsiteX11" fmla="*/ 360219 w 443346"/>
                      <a:gd name="connsiteY11" fmla="*/ 692727 h 845127"/>
                      <a:gd name="connsiteX12" fmla="*/ 360219 w 443346"/>
                      <a:gd name="connsiteY12" fmla="*/ 789709 h 845127"/>
                      <a:gd name="connsiteX13" fmla="*/ 318655 w 443346"/>
                      <a:gd name="connsiteY13" fmla="*/ 845127 h 845127"/>
                      <a:gd name="connsiteX14" fmla="*/ 235528 w 443346"/>
                      <a:gd name="connsiteY14" fmla="*/ 817418 h 845127"/>
                      <a:gd name="connsiteX15" fmla="*/ 166255 w 443346"/>
                      <a:gd name="connsiteY15" fmla="*/ 748146 h 845127"/>
                      <a:gd name="connsiteX16" fmla="*/ 124691 w 443346"/>
                      <a:gd name="connsiteY16" fmla="*/ 678873 h 845127"/>
                      <a:gd name="connsiteX17" fmla="*/ 110837 w 443346"/>
                      <a:gd name="connsiteY17" fmla="*/ 595746 h 845127"/>
                      <a:gd name="connsiteX18" fmla="*/ 110837 w 443346"/>
                      <a:gd name="connsiteY18" fmla="*/ 595746 h 845127"/>
                      <a:gd name="connsiteX19" fmla="*/ 55419 w 443346"/>
                      <a:gd name="connsiteY19" fmla="*/ 498764 h 845127"/>
                      <a:gd name="connsiteX20" fmla="*/ 27709 w 443346"/>
                      <a:gd name="connsiteY20" fmla="*/ 443346 h 845127"/>
                      <a:gd name="connsiteX21" fmla="*/ 27709 w 443346"/>
                      <a:gd name="connsiteY21" fmla="*/ 443346 h 845127"/>
                      <a:gd name="connsiteX22" fmla="*/ 0 w 443346"/>
                      <a:gd name="connsiteY22" fmla="*/ 304800 h 845127"/>
                      <a:gd name="connsiteX23" fmla="*/ 0 w 443346"/>
                      <a:gd name="connsiteY23" fmla="*/ 249382 h 845127"/>
                      <a:gd name="connsiteX24" fmla="*/ 13855 w 443346"/>
                      <a:gd name="connsiteY24" fmla="*/ 207818 h 845127"/>
                      <a:gd name="connsiteX25" fmla="*/ 69273 w 443346"/>
                      <a:gd name="connsiteY25" fmla="*/ 193964 h 845127"/>
                      <a:gd name="connsiteX26" fmla="*/ 96982 w 443346"/>
                      <a:gd name="connsiteY26" fmla="*/ 152400 h 845127"/>
                      <a:gd name="connsiteX27" fmla="*/ 96982 w 443346"/>
                      <a:gd name="connsiteY27" fmla="*/ 110837 h 845127"/>
                      <a:gd name="connsiteX28" fmla="*/ 110837 w 443346"/>
                      <a:gd name="connsiteY28" fmla="*/ 27709 h 845127"/>
                      <a:gd name="connsiteX0" fmla="*/ 110837 w 458126"/>
                      <a:gd name="connsiteY0" fmla="*/ 27709 h 845127"/>
                      <a:gd name="connsiteX1" fmla="*/ 207819 w 458126"/>
                      <a:gd name="connsiteY1" fmla="*/ 0 h 845127"/>
                      <a:gd name="connsiteX2" fmla="*/ 290946 w 458126"/>
                      <a:gd name="connsiteY2" fmla="*/ 0 h 845127"/>
                      <a:gd name="connsiteX3" fmla="*/ 374073 w 458126"/>
                      <a:gd name="connsiteY3" fmla="*/ 55418 h 845127"/>
                      <a:gd name="connsiteX4" fmla="*/ 443346 w 458126"/>
                      <a:gd name="connsiteY4" fmla="*/ 180109 h 845127"/>
                      <a:gd name="connsiteX5" fmla="*/ 457200 w 458126"/>
                      <a:gd name="connsiteY5" fmla="*/ 290946 h 845127"/>
                      <a:gd name="connsiteX6" fmla="*/ 401782 w 458126"/>
                      <a:gd name="connsiteY6" fmla="*/ 346364 h 845127"/>
                      <a:gd name="connsiteX7" fmla="*/ 415637 w 458126"/>
                      <a:gd name="connsiteY7" fmla="*/ 429491 h 845127"/>
                      <a:gd name="connsiteX8" fmla="*/ 401782 w 458126"/>
                      <a:gd name="connsiteY8" fmla="*/ 512618 h 845127"/>
                      <a:gd name="connsiteX9" fmla="*/ 374073 w 458126"/>
                      <a:gd name="connsiteY9" fmla="*/ 568037 h 845127"/>
                      <a:gd name="connsiteX10" fmla="*/ 374073 w 458126"/>
                      <a:gd name="connsiteY10" fmla="*/ 623455 h 845127"/>
                      <a:gd name="connsiteX11" fmla="*/ 360219 w 458126"/>
                      <a:gd name="connsiteY11" fmla="*/ 692727 h 845127"/>
                      <a:gd name="connsiteX12" fmla="*/ 360219 w 458126"/>
                      <a:gd name="connsiteY12" fmla="*/ 789709 h 845127"/>
                      <a:gd name="connsiteX13" fmla="*/ 318655 w 458126"/>
                      <a:gd name="connsiteY13" fmla="*/ 845127 h 845127"/>
                      <a:gd name="connsiteX14" fmla="*/ 235528 w 458126"/>
                      <a:gd name="connsiteY14" fmla="*/ 817418 h 845127"/>
                      <a:gd name="connsiteX15" fmla="*/ 166255 w 458126"/>
                      <a:gd name="connsiteY15" fmla="*/ 748146 h 845127"/>
                      <a:gd name="connsiteX16" fmla="*/ 124691 w 458126"/>
                      <a:gd name="connsiteY16" fmla="*/ 678873 h 845127"/>
                      <a:gd name="connsiteX17" fmla="*/ 110837 w 458126"/>
                      <a:gd name="connsiteY17" fmla="*/ 595746 h 845127"/>
                      <a:gd name="connsiteX18" fmla="*/ 110837 w 458126"/>
                      <a:gd name="connsiteY18" fmla="*/ 595746 h 845127"/>
                      <a:gd name="connsiteX19" fmla="*/ 55419 w 458126"/>
                      <a:gd name="connsiteY19" fmla="*/ 498764 h 845127"/>
                      <a:gd name="connsiteX20" fmla="*/ 27709 w 458126"/>
                      <a:gd name="connsiteY20" fmla="*/ 443346 h 845127"/>
                      <a:gd name="connsiteX21" fmla="*/ 27709 w 458126"/>
                      <a:gd name="connsiteY21" fmla="*/ 443346 h 845127"/>
                      <a:gd name="connsiteX22" fmla="*/ 0 w 458126"/>
                      <a:gd name="connsiteY22" fmla="*/ 304800 h 845127"/>
                      <a:gd name="connsiteX23" fmla="*/ 0 w 458126"/>
                      <a:gd name="connsiteY23" fmla="*/ 249382 h 845127"/>
                      <a:gd name="connsiteX24" fmla="*/ 13855 w 458126"/>
                      <a:gd name="connsiteY24" fmla="*/ 207818 h 845127"/>
                      <a:gd name="connsiteX25" fmla="*/ 69273 w 458126"/>
                      <a:gd name="connsiteY25" fmla="*/ 193964 h 845127"/>
                      <a:gd name="connsiteX26" fmla="*/ 96982 w 458126"/>
                      <a:gd name="connsiteY26" fmla="*/ 152400 h 845127"/>
                      <a:gd name="connsiteX27" fmla="*/ 96982 w 458126"/>
                      <a:gd name="connsiteY27" fmla="*/ 110837 h 845127"/>
                      <a:gd name="connsiteX28" fmla="*/ 110837 w 458126"/>
                      <a:gd name="connsiteY28" fmla="*/ 27709 h 845127"/>
                      <a:gd name="connsiteX0" fmla="*/ 110837 w 458126"/>
                      <a:gd name="connsiteY0" fmla="*/ 27709 h 845127"/>
                      <a:gd name="connsiteX1" fmla="*/ 207819 w 458126"/>
                      <a:gd name="connsiteY1" fmla="*/ 0 h 845127"/>
                      <a:gd name="connsiteX2" fmla="*/ 290946 w 458126"/>
                      <a:gd name="connsiteY2" fmla="*/ 0 h 845127"/>
                      <a:gd name="connsiteX3" fmla="*/ 374073 w 458126"/>
                      <a:gd name="connsiteY3" fmla="*/ 55418 h 845127"/>
                      <a:gd name="connsiteX4" fmla="*/ 443346 w 458126"/>
                      <a:gd name="connsiteY4" fmla="*/ 180109 h 845127"/>
                      <a:gd name="connsiteX5" fmla="*/ 457200 w 458126"/>
                      <a:gd name="connsiteY5" fmla="*/ 290946 h 845127"/>
                      <a:gd name="connsiteX6" fmla="*/ 401782 w 458126"/>
                      <a:gd name="connsiteY6" fmla="*/ 346364 h 845127"/>
                      <a:gd name="connsiteX7" fmla="*/ 457201 w 458126"/>
                      <a:gd name="connsiteY7" fmla="*/ 471055 h 845127"/>
                      <a:gd name="connsiteX8" fmla="*/ 401782 w 458126"/>
                      <a:gd name="connsiteY8" fmla="*/ 512618 h 845127"/>
                      <a:gd name="connsiteX9" fmla="*/ 374073 w 458126"/>
                      <a:gd name="connsiteY9" fmla="*/ 568037 h 845127"/>
                      <a:gd name="connsiteX10" fmla="*/ 374073 w 458126"/>
                      <a:gd name="connsiteY10" fmla="*/ 623455 h 845127"/>
                      <a:gd name="connsiteX11" fmla="*/ 360219 w 458126"/>
                      <a:gd name="connsiteY11" fmla="*/ 692727 h 845127"/>
                      <a:gd name="connsiteX12" fmla="*/ 360219 w 458126"/>
                      <a:gd name="connsiteY12" fmla="*/ 789709 h 845127"/>
                      <a:gd name="connsiteX13" fmla="*/ 318655 w 458126"/>
                      <a:gd name="connsiteY13" fmla="*/ 845127 h 845127"/>
                      <a:gd name="connsiteX14" fmla="*/ 235528 w 458126"/>
                      <a:gd name="connsiteY14" fmla="*/ 817418 h 845127"/>
                      <a:gd name="connsiteX15" fmla="*/ 166255 w 458126"/>
                      <a:gd name="connsiteY15" fmla="*/ 748146 h 845127"/>
                      <a:gd name="connsiteX16" fmla="*/ 124691 w 458126"/>
                      <a:gd name="connsiteY16" fmla="*/ 678873 h 845127"/>
                      <a:gd name="connsiteX17" fmla="*/ 110837 w 458126"/>
                      <a:gd name="connsiteY17" fmla="*/ 595746 h 845127"/>
                      <a:gd name="connsiteX18" fmla="*/ 110837 w 458126"/>
                      <a:gd name="connsiteY18" fmla="*/ 595746 h 845127"/>
                      <a:gd name="connsiteX19" fmla="*/ 55419 w 458126"/>
                      <a:gd name="connsiteY19" fmla="*/ 498764 h 845127"/>
                      <a:gd name="connsiteX20" fmla="*/ 27709 w 458126"/>
                      <a:gd name="connsiteY20" fmla="*/ 443346 h 845127"/>
                      <a:gd name="connsiteX21" fmla="*/ 27709 w 458126"/>
                      <a:gd name="connsiteY21" fmla="*/ 443346 h 845127"/>
                      <a:gd name="connsiteX22" fmla="*/ 0 w 458126"/>
                      <a:gd name="connsiteY22" fmla="*/ 304800 h 845127"/>
                      <a:gd name="connsiteX23" fmla="*/ 0 w 458126"/>
                      <a:gd name="connsiteY23" fmla="*/ 249382 h 845127"/>
                      <a:gd name="connsiteX24" fmla="*/ 13855 w 458126"/>
                      <a:gd name="connsiteY24" fmla="*/ 207818 h 845127"/>
                      <a:gd name="connsiteX25" fmla="*/ 69273 w 458126"/>
                      <a:gd name="connsiteY25" fmla="*/ 193964 h 845127"/>
                      <a:gd name="connsiteX26" fmla="*/ 96982 w 458126"/>
                      <a:gd name="connsiteY26" fmla="*/ 152400 h 845127"/>
                      <a:gd name="connsiteX27" fmla="*/ 96982 w 458126"/>
                      <a:gd name="connsiteY27" fmla="*/ 110837 h 845127"/>
                      <a:gd name="connsiteX28" fmla="*/ 110837 w 458126"/>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01782 w 457201"/>
                      <a:gd name="connsiteY8" fmla="*/ 512618 h 845127"/>
                      <a:gd name="connsiteX9" fmla="*/ 374073 w 457201"/>
                      <a:gd name="connsiteY9" fmla="*/ 568037 h 845127"/>
                      <a:gd name="connsiteX10" fmla="*/ 374073 w 457201"/>
                      <a:gd name="connsiteY10" fmla="*/ 623455 h 845127"/>
                      <a:gd name="connsiteX11" fmla="*/ 360219 w 457201"/>
                      <a:gd name="connsiteY11" fmla="*/ 692727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01782 w 457201"/>
                      <a:gd name="connsiteY8" fmla="*/ 512618 h 845127"/>
                      <a:gd name="connsiteX9" fmla="*/ 374073 w 457201"/>
                      <a:gd name="connsiteY9" fmla="*/ 568037 h 845127"/>
                      <a:gd name="connsiteX10" fmla="*/ 374073 w 457201"/>
                      <a:gd name="connsiteY10" fmla="*/ 623455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01782 w 457201"/>
                      <a:gd name="connsiteY8" fmla="*/ 512618 h 845127"/>
                      <a:gd name="connsiteX9" fmla="*/ 443346 w 457201"/>
                      <a:gd name="connsiteY9" fmla="*/ 609600 h 845127"/>
                      <a:gd name="connsiteX10" fmla="*/ 374073 w 457201"/>
                      <a:gd name="connsiteY10" fmla="*/ 623455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374073 w 457201"/>
                      <a:gd name="connsiteY10" fmla="*/ 623455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443346 w 457201"/>
                      <a:gd name="connsiteY10" fmla="*/ 665019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443346 w 457201"/>
                      <a:gd name="connsiteY10" fmla="*/ 665019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55419 w 457201"/>
                      <a:gd name="connsiteY26" fmla="*/ 124691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443346 w 457201"/>
                      <a:gd name="connsiteY10" fmla="*/ 665019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27710 w 457201"/>
                      <a:gd name="connsiteY25" fmla="*/ 193964 h 845127"/>
                      <a:gd name="connsiteX26" fmla="*/ 55419 w 457201"/>
                      <a:gd name="connsiteY26" fmla="*/ 124691 h 845127"/>
                      <a:gd name="connsiteX27" fmla="*/ 96982 w 457201"/>
                      <a:gd name="connsiteY27" fmla="*/ 110837 h 845127"/>
                      <a:gd name="connsiteX28" fmla="*/ 110837 w 457201"/>
                      <a:gd name="connsiteY28" fmla="*/ 27709 h 845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57201" h="845127">
                        <a:moveTo>
                          <a:pt x="110837" y="27709"/>
                        </a:moveTo>
                        <a:lnTo>
                          <a:pt x="207819" y="0"/>
                        </a:lnTo>
                        <a:lnTo>
                          <a:pt x="290946" y="0"/>
                        </a:lnTo>
                        <a:lnTo>
                          <a:pt x="374073" y="55418"/>
                        </a:lnTo>
                        <a:lnTo>
                          <a:pt x="443346" y="180109"/>
                        </a:lnTo>
                        <a:cubicBezTo>
                          <a:pt x="429491" y="207818"/>
                          <a:pt x="457200" y="260928"/>
                          <a:pt x="457200" y="290946"/>
                        </a:cubicBezTo>
                        <a:cubicBezTo>
                          <a:pt x="457200" y="320964"/>
                          <a:pt x="443346" y="332509"/>
                          <a:pt x="443346" y="360218"/>
                        </a:cubicBezTo>
                        <a:lnTo>
                          <a:pt x="457201" y="471055"/>
                        </a:lnTo>
                        <a:lnTo>
                          <a:pt x="443346" y="526473"/>
                        </a:lnTo>
                        <a:lnTo>
                          <a:pt x="443346" y="609600"/>
                        </a:lnTo>
                        <a:lnTo>
                          <a:pt x="443346" y="665019"/>
                        </a:lnTo>
                        <a:lnTo>
                          <a:pt x="401782" y="706581"/>
                        </a:lnTo>
                        <a:lnTo>
                          <a:pt x="360219" y="789709"/>
                        </a:lnTo>
                        <a:lnTo>
                          <a:pt x="318655" y="845127"/>
                        </a:lnTo>
                        <a:lnTo>
                          <a:pt x="235528" y="817418"/>
                        </a:lnTo>
                        <a:lnTo>
                          <a:pt x="166255" y="748146"/>
                        </a:lnTo>
                        <a:lnTo>
                          <a:pt x="124691" y="678873"/>
                        </a:lnTo>
                        <a:lnTo>
                          <a:pt x="110837" y="595746"/>
                        </a:lnTo>
                        <a:lnTo>
                          <a:pt x="110837" y="595746"/>
                        </a:lnTo>
                        <a:lnTo>
                          <a:pt x="55419" y="498764"/>
                        </a:lnTo>
                        <a:lnTo>
                          <a:pt x="27709" y="443346"/>
                        </a:lnTo>
                        <a:lnTo>
                          <a:pt x="27709" y="443346"/>
                        </a:lnTo>
                        <a:lnTo>
                          <a:pt x="0" y="304800"/>
                        </a:lnTo>
                        <a:lnTo>
                          <a:pt x="0" y="249382"/>
                        </a:lnTo>
                        <a:lnTo>
                          <a:pt x="13855" y="207818"/>
                        </a:lnTo>
                        <a:lnTo>
                          <a:pt x="27710" y="193964"/>
                        </a:lnTo>
                        <a:lnTo>
                          <a:pt x="55419" y="124691"/>
                        </a:lnTo>
                        <a:lnTo>
                          <a:pt x="96982" y="110837"/>
                        </a:lnTo>
                        <a:lnTo>
                          <a:pt x="110837" y="27709"/>
                        </a:lnTo>
                        <a:close/>
                      </a:path>
                    </a:pathLst>
                  </a:custGeom>
                  <a:solidFill>
                    <a:srgbClr val="F79646">
                      <a:lumMod val="40000"/>
                      <a:lumOff val="60000"/>
                    </a:srgbClr>
                  </a:solidFill>
                  <a:ln w="6350" cap="flat" cmpd="sng" algn="ctr">
                    <a:solidFill>
                      <a:srgbClr val="F79646">
                        <a:lumMod val="75000"/>
                      </a:srgbClr>
                    </a:solidFill>
                    <a:prstDash val="solid"/>
                  </a:ln>
                  <a:effectLst/>
                </p:spPr>
                <p:txBody>
                  <a:bodyPr rtlCol="0" anchor="ctr"/>
                  <a:lstStyle/>
                  <a:p>
                    <a:pPr algn="ctr">
                      <a:defRPr/>
                    </a:pPr>
                    <a:endParaRPr lang="fr-FR" kern="0">
                      <a:solidFill>
                        <a:prstClr val="white"/>
                      </a:solidFill>
                    </a:endParaRPr>
                  </a:p>
                </p:txBody>
              </p:sp>
              <p:sp>
                <p:nvSpPr>
                  <p:cNvPr id="55" name="Forme libre 54"/>
                  <p:cNvSpPr>
                    <a:spLocks noChangeAspect="1"/>
                  </p:cNvSpPr>
                  <p:nvPr/>
                </p:nvSpPr>
                <p:spPr>
                  <a:xfrm>
                    <a:off x="6630394" y="4442783"/>
                    <a:ext cx="170769" cy="315655"/>
                  </a:xfrm>
                  <a:custGeom>
                    <a:avLst/>
                    <a:gdLst>
                      <a:gd name="connsiteX0" fmla="*/ 110837 w 415637"/>
                      <a:gd name="connsiteY0" fmla="*/ 27709 h 845127"/>
                      <a:gd name="connsiteX1" fmla="*/ 207819 w 415637"/>
                      <a:gd name="connsiteY1" fmla="*/ 0 h 845127"/>
                      <a:gd name="connsiteX2" fmla="*/ 290946 w 415637"/>
                      <a:gd name="connsiteY2" fmla="*/ 0 h 845127"/>
                      <a:gd name="connsiteX3" fmla="*/ 374073 w 415637"/>
                      <a:gd name="connsiteY3" fmla="*/ 55418 h 845127"/>
                      <a:gd name="connsiteX4" fmla="*/ 401782 w 415637"/>
                      <a:gd name="connsiteY4" fmla="*/ 180109 h 845127"/>
                      <a:gd name="connsiteX5" fmla="*/ 401782 w 415637"/>
                      <a:gd name="connsiteY5" fmla="*/ 263237 h 845127"/>
                      <a:gd name="connsiteX6" fmla="*/ 401782 w 415637"/>
                      <a:gd name="connsiteY6" fmla="*/ 346364 h 845127"/>
                      <a:gd name="connsiteX7" fmla="*/ 415637 w 415637"/>
                      <a:gd name="connsiteY7" fmla="*/ 429491 h 845127"/>
                      <a:gd name="connsiteX8" fmla="*/ 401782 w 415637"/>
                      <a:gd name="connsiteY8" fmla="*/ 512618 h 845127"/>
                      <a:gd name="connsiteX9" fmla="*/ 374073 w 415637"/>
                      <a:gd name="connsiteY9" fmla="*/ 568037 h 845127"/>
                      <a:gd name="connsiteX10" fmla="*/ 374073 w 415637"/>
                      <a:gd name="connsiteY10" fmla="*/ 623455 h 845127"/>
                      <a:gd name="connsiteX11" fmla="*/ 360219 w 415637"/>
                      <a:gd name="connsiteY11" fmla="*/ 692727 h 845127"/>
                      <a:gd name="connsiteX12" fmla="*/ 360219 w 415637"/>
                      <a:gd name="connsiteY12" fmla="*/ 789709 h 845127"/>
                      <a:gd name="connsiteX13" fmla="*/ 318655 w 415637"/>
                      <a:gd name="connsiteY13" fmla="*/ 845127 h 845127"/>
                      <a:gd name="connsiteX14" fmla="*/ 235528 w 415637"/>
                      <a:gd name="connsiteY14" fmla="*/ 817418 h 845127"/>
                      <a:gd name="connsiteX15" fmla="*/ 166255 w 415637"/>
                      <a:gd name="connsiteY15" fmla="*/ 748146 h 845127"/>
                      <a:gd name="connsiteX16" fmla="*/ 124691 w 415637"/>
                      <a:gd name="connsiteY16" fmla="*/ 678873 h 845127"/>
                      <a:gd name="connsiteX17" fmla="*/ 110837 w 415637"/>
                      <a:gd name="connsiteY17" fmla="*/ 595746 h 845127"/>
                      <a:gd name="connsiteX18" fmla="*/ 110837 w 415637"/>
                      <a:gd name="connsiteY18" fmla="*/ 595746 h 845127"/>
                      <a:gd name="connsiteX19" fmla="*/ 55419 w 415637"/>
                      <a:gd name="connsiteY19" fmla="*/ 498764 h 845127"/>
                      <a:gd name="connsiteX20" fmla="*/ 27709 w 415637"/>
                      <a:gd name="connsiteY20" fmla="*/ 443346 h 845127"/>
                      <a:gd name="connsiteX21" fmla="*/ 27709 w 415637"/>
                      <a:gd name="connsiteY21" fmla="*/ 443346 h 845127"/>
                      <a:gd name="connsiteX22" fmla="*/ 0 w 415637"/>
                      <a:gd name="connsiteY22" fmla="*/ 304800 h 845127"/>
                      <a:gd name="connsiteX23" fmla="*/ 0 w 415637"/>
                      <a:gd name="connsiteY23" fmla="*/ 249382 h 845127"/>
                      <a:gd name="connsiteX24" fmla="*/ 13855 w 415637"/>
                      <a:gd name="connsiteY24" fmla="*/ 207818 h 845127"/>
                      <a:gd name="connsiteX25" fmla="*/ 69273 w 415637"/>
                      <a:gd name="connsiteY25" fmla="*/ 193964 h 845127"/>
                      <a:gd name="connsiteX26" fmla="*/ 96982 w 415637"/>
                      <a:gd name="connsiteY26" fmla="*/ 152400 h 845127"/>
                      <a:gd name="connsiteX27" fmla="*/ 96982 w 415637"/>
                      <a:gd name="connsiteY27" fmla="*/ 110837 h 845127"/>
                      <a:gd name="connsiteX28" fmla="*/ 110837 w 415637"/>
                      <a:gd name="connsiteY28" fmla="*/ 27709 h 845127"/>
                      <a:gd name="connsiteX0" fmla="*/ 110837 w 443346"/>
                      <a:gd name="connsiteY0" fmla="*/ 27709 h 845127"/>
                      <a:gd name="connsiteX1" fmla="*/ 207819 w 443346"/>
                      <a:gd name="connsiteY1" fmla="*/ 0 h 845127"/>
                      <a:gd name="connsiteX2" fmla="*/ 290946 w 443346"/>
                      <a:gd name="connsiteY2" fmla="*/ 0 h 845127"/>
                      <a:gd name="connsiteX3" fmla="*/ 374073 w 443346"/>
                      <a:gd name="connsiteY3" fmla="*/ 55418 h 845127"/>
                      <a:gd name="connsiteX4" fmla="*/ 443346 w 443346"/>
                      <a:gd name="connsiteY4" fmla="*/ 180109 h 845127"/>
                      <a:gd name="connsiteX5" fmla="*/ 401782 w 443346"/>
                      <a:gd name="connsiteY5" fmla="*/ 263237 h 845127"/>
                      <a:gd name="connsiteX6" fmla="*/ 401782 w 443346"/>
                      <a:gd name="connsiteY6" fmla="*/ 346364 h 845127"/>
                      <a:gd name="connsiteX7" fmla="*/ 415637 w 443346"/>
                      <a:gd name="connsiteY7" fmla="*/ 429491 h 845127"/>
                      <a:gd name="connsiteX8" fmla="*/ 401782 w 443346"/>
                      <a:gd name="connsiteY8" fmla="*/ 512618 h 845127"/>
                      <a:gd name="connsiteX9" fmla="*/ 374073 w 443346"/>
                      <a:gd name="connsiteY9" fmla="*/ 568037 h 845127"/>
                      <a:gd name="connsiteX10" fmla="*/ 374073 w 443346"/>
                      <a:gd name="connsiteY10" fmla="*/ 623455 h 845127"/>
                      <a:gd name="connsiteX11" fmla="*/ 360219 w 443346"/>
                      <a:gd name="connsiteY11" fmla="*/ 692727 h 845127"/>
                      <a:gd name="connsiteX12" fmla="*/ 360219 w 443346"/>
                      <a:gd name="connsiteY12" fmla="*/ 789709 h 845127"/>
                      <a:gd name="connsiteX13" fmla="*/ 318655 w 443346"/>
                      <a:gd name="connsiteY13" fmla="*/ 845127 h 845127"/>
                      <a:gd name="connsiteX14" fmla="*/ 235528 w 443346"/>
                      <a:gd name="connsiteY14" fmla="*/ 817418 h 845127"/>
                      <a:gd name="connsiteX15" fmla="*/ 166255 w 443346"/>
                      <a:gd name="connsiteY15" fmla="*/ 748146 h 845127"/>
                      <a:gd name="connsiteX16" fmla="*/ 124691 w 443346"/>
                      <a:gd name="connsiteY16" fmla="*/ 678873 h 845127"/>
                      <a:gd name="connsiteX17" fmla="*/ 110837 w 443346"/>
                      <a:gd name="connsiteY17" fmla="*/ 595746 h 845127"/>
                      <a:gd name="connsiteX18" fmla="*/ 110837 w 443346"/>
                      <a:gd name="connsiteY18" fmla="*/ 595746 h 845127"/>
                      <a:gd name="connsiteX19" fmla="*/ 55419 w 443346"/>
                      <a:gd name="connsiteY19" fmla="*/ 498764 h 845127"/>
                      <a:gd name="connsiteX20" fmla="*/ 27709 w 443346"/>
                      <a:gd name="connsiteY20" fmla="*/ 443346 h 845127"/>
                      <a:gd name="connsiteX21" fmla="*/ 27709 w 443346"/>
                      <a:gd name="connsiteY21" fmla="*/ 443346 h 845127"/>
                      <a:gd name="connsiteX22" fmla="*/ 0 w 443346"/>
                      <a:gd name="connsiteY22" fmla="*/ 304800 h 845127"/>
                      <a:gd name="connsiteX23" fmla="*/ 0 w 443346"/>
                      <a:gd name="connsiteY23" fmla="*/ 249382 h 845127"/>
                      <a:gd name="connsiteX24" fmla="*/ 13855 w 443346"/>
                      <a:gd name="connsiteY24" fmla="*/ 207818 h 845127"/>
                      <a:gd name="connsiteX25" fmla="*/ 69273 w 443346"/>
                      <a:gd name="connsiteY25" fmla="*/ 193964 h 845127"/>
                      <a:gd name="connsiteX26" fmla="*/ 96982 w 443346"/>
                      <a:gd name="connsiteY26" fmla="*/ 152400 h 845127"/>
                      <a:gd name="connsiteX27" fmla="*/ 96982 w 443346"/>
                      <a:gd name="connsiteY27" fmla="*/ 110837 h 845127"/>
                      <a:gd name="connsiteX28" fmla="*/ 110837 w 443346"/>
                      <a:gd name="connsiteY28" fmla="*/ 27709 h 845127"/>
                      <a:gd name="connsiteX0" fmla="*/ 110837 w 458126"/>
                      <a:gd name="connsiteY0" fmla="*/ 27709 h 845127"/>
                      <a:gd name="connsiteX1" fmla="*/ 207819 w 458126"/>
                      <a:gd name="connsiteY1" fmla="*/ 0 h 845127"/>
                      <a:gd name="connsiteX2" fmla="*/ 290946 w 458126"/>
                      <a:gd name="connsiteY2" fmla="*/ 0 h 845127"/>
                      <a:gd name="connsiteX3" fmla="*/ 374073 w 458126"/>
                      <a:gd name="connsiteY3" fmla="*/ 55418 h 845127"/>
                      <a:gd name="connsiteX4" fmla="*/ 443346 w 458126"/>
                      <a:gd name="connsiteY4" fmla="*/ 180109 h 845127"/>
                      <a:gd name="connsiteX5" fmla="*/ 457200 w 458126"/>
                      <a:gd name="connsiteY5" fmla="*/ 290946 h 845127"/>
                      <a:gd name="connsiteX6" fmla="*/ 401782 w 458126"/>
                      <a:gd name="connsiteY6" fmla="*/ 346364 h 845127"/>
                      <a:gd name="connsiteX7" fmla="*/ 415637 w 458126"/>
                      <a:gd name="connsiteY7" fmla="*/ 429491 h 845127"/>
                      <a:gd name="connsiteX8" fmla="*/ 401782 w 458126"/>
                      <a:gd name="connsiteY8" fmla="*/ 512618 h 845127"/>
                      <a:gd name="connsiteX9" fmla="*/ 374073 w 458126"/>
                      <a:gd name="connsiteY9" fmla="*/ 568037 h 845127"/>
                      <a:gd name="connsiteX10" fmla="*/ 374073 w 458126"/>
                      <a:gd name="connsiteY10" fmla="*/ 623455 h 845127"/>
                      <a:gd name="connsiteX11" fmla="*/ 360219 w 458126"/>
                      <a:gd name="connsiteY11" fmla="*/ 692727 h 845127"/>
                      <a:gd name="connsiteX12" fmla="*/ 360219 w 458126"/>
                      <a:gd name="connsiteY12" fmla="*/ 789709 h 845127"/>
                      <a:gd name="connsiteX13" fmla="*/ 318655 w 458126"/>
                      <a:gd name="connsiteY13" fmla="*/ 845127 h 845127"/>
                      <a:gd name="connsiteX14" fmla="*/ 235528 w 458126"/>
                      <a:gd name="connsiteY14" fmla="*/ 817418 h 845127"/>
                      <a:gd name="connsiteX15" fmla="*/ 166255 w 458126"/>
                      <a:gd name="connsiteY15" fmla="*/ 748146 h 845127"/>
                      <a:gd name="connsiteX16" fmla="*/ 124691 w 458126"/>
                      <a:gd name="connsiteY16" fmla="*/ 678873 h 845127"/>
                      <a:gd name="connsiteX17" fmla="*/ 110837 w 458126"/>
                      <a:gd name="connsiteY17" fmla="*/ 595746 h 845127"/>
                      <a:gd name="connsiteX18" fmla="*/ 110837 w 458126"/>
                      <a:gd name="connsiteY18" fmla="*/ 595746 h 845127"/>
                      <a:gd name="connsiteX19" fmla="*/ 55419 w 458126"/>
                      <a:gd name="connsiteY19" fmla="*/ 498764 h 845127"/>
                      <a:gd name="connsiteX20" fmla="*/ 27709 w 458126"/>
                      <a:gd name="connsiteY20" fmla="*/ 443346 h 845127"/>
                      <a:gd name="connsiteX21" fmla="*/ 27709 w 458126"/>
                      <a:gd name="connsiteY21" fmla="*/ 443346 h 845127"/>
                      <a:gd name="connsiteX22" fmla="*/ 0 w 458126"/>
                      <a:gd name="connsiteY22" fmla="*/ 304800 h 845127"/>
                      <a:gd name="connsiteX23" fmla="*/ 0 w 458126"/>
                      <a:gd name="connsiteY23" fmla="*/ 249382 h 845127"/>
                      <a:gd name="connsiteX24" fmla="*/ 13855 w 458126"/>
                      <a:gd name="connsiteY24" fmla="*/ 207818 h 845127"/>
                      <a:gd name="connsiteX25" fmla="*/ 69273 w 458126"/>
                      <a:gd name="connsiteY25" fmla="*/ 193964 h 845127"/>
                      <a:gd name="connsiteX26" fmla="*/ 96982 w 458126"/>
                      <a:gd name="connsiteY26" fmla="*/ 152400 h 845127"/>
                      <a:gd name="connsiteX27" fmla="*/ 96982 w 458126"/>
                      <a:gd name="connsiteY27" fmla="*/ 110837 h 845127"/>
                      <a:gd name="connsiteX28" fmla="*/ 110837 w 458126"/>
                      <a:gd name="connsiteY28" fmla="*/ 27709 h 845127"/>
                      <a:gd name="connsiteX0" fmla="*/ 110837 w 458126"/>
                      <a:gd name="connsiteY0" fmla="*/ 27709 h 845127"/>
                      <a:gd name="connsiteX1" fmla="*/ 207819 w 458126"/>
                      <a:gd name="connsiteY1" fmla="*/ 0 h 845127"/>
                      <a:gd name="connsiteX2" fmla="*/ 290946 w 458126"/>
                      <a:gd name="connsiteY2" fmla="*/ 0 h 845127"/>
                      <a:gd name="connsiteX3" fmla="*/ 374073 w 458126"/>
                      <a:gd name="connsiteY3" fmla="*/ 55418 h 845127"/>
                      <a:gd name="connsiteX4" fmla="*/ 443346 w 458126"/>
                      <a:gd name="connsiteY4" fmla="*/ 180109 h 845127"/>
                      <a:gd name="connsiteX5" fmla="*/ 457200 w 458126"/>
                      <a:gd name="connsiteY5" fmla="*/ 290946 h 845127"/>
                      <a:gd name="connsiteX6" fmla="*/ 401782 w 458126"/>
                      <a:gd name="connsiteY6" fmla="*/ 346364 h 845127"/>
                      <a:gd name="connsiteX7" fmla="*/ 457201 w 458126"/>
                      <a:gd name="connsiteY7" fmla="*/ 471055 h 845127"/>
                      <a:gd name="connsiteX8" fmla="*/ 401782 w 458126"/>
                      <a:gd name="connsiteY8" fmla="*/ 512618 h 845127"/>
                      <a:gd name="connsiteX9" fmla="*/ 374073 w 458126"/>
                      <a:gd name="connsiteY9" fmla="*/ 568037 h 845127"/>
                      <a:gd name="connsiteX10" fmla="*/ 374073 w 458126"/>
                      <a:gd name="connsiteY10" fmla="*/ 623455 h 845127"/>
                      <a:gd name="connsiteX11" fmla="*/ 360219 w 458126"/>
                      <a:gd name="connsiteY11" fmla="*/ 692727 h 845127"/>
                      <a:gd name="connsiteX12" fmla="*/ 360219 w 458126"/>
                      <a:gd name="connsiteY12" fmla="*/ 789709 h 845127"/>
                      <a:gd name="connsiteX13" fmla="*/ 318655 w 458126"/>
                      <a:gd name="connsiteY13" fmla="*/ 845127 h 845127"/>
                      <a:gd name="connsiteX14" fmla="*/ 235528 w 458126"/>
                      <a:gd name="connsiteY14" fmla="*/ 817418 h 845127"/>
                      <a:gd name="connsiteX15" fmla="*/ 166255 w 458126"/>
                      <a:gd name="connsiteY15" fmla="*/ 748146 h 845127"/>
                      <a:gd name="connsiteX16" fmla="*/ 124691 w 458126"/>
                      <a:gd name="connsiteY16" fmla="*/ 678873 h 845127"/>
                      <a:gd name="connsiteX17" fmla="*/ 110837 w 458126"/>
                      <a:gd name="connsiteY17" fmla="*/ 595746 h 845127"/>
                      <a:gd name="connsiteX18" fmla="*/ 110837 w 458126"/>
                      <a:gd name="connsiteY18" fmla="*/ 595746 h 845127"/>
                      <a:gd name="connsiteX19" fmla="*/ 55419 w 458126"/>
                      <a:gd name="connsiteY19" fmla="*/ 498764 h 845127"/>
                      <a:gd name="connsiteX20" fmla="*/ 27709 w 458126"/>
                      <a:gd name="connsiteY20" fmla="*/ 443346 h 845127"/>
                      <a:gd name="connsiteX21" fmla="*/ 27709 w 458126"/>
                      <a:gd name="connsiteY21" fmla="*/ 443346 h 845127"/>
                      <a:gd name="connsiteX22" fmla="*/ 0 w 458126"/>
                      <a:gd name="connsiteY22" fmla="*/ 304800 h 845127"/>
                      <a:gd name="connsiteX23" fmla="*/ 0 w 458126"/>
                      <a:gd name="connsiteY23" fmla="*/ 249382 h 845127"/>
                      <a:gd name="connsiteX24" fmla="*/ 13855 w 458126"/>
                      <a:gd name="connsiteY24" fmla="*/ 207818 h 845127"/>
                      <a:gd name="connsiteX25" fmla="*/ 69273 w 458126"/>
                      <a:gd name="connsiteY25" fmla="*/ 193964 h 845127"/>
                      <a:gd name="connsiteX26" fmla="*/ 96982 w 458126"/>
                      <a:gd name="connsiteY26" fmla="*/ 152400 h 845127"/>
                      <a:gd name="connsiteX27" fmla="*/ 96982 w 458126"/>
                      <a:gd name="connsiteY27" fmla="*/ 110837 h 845127"/>
                      <a:gd name="connsiteX28" fmla="*/ 110837 w 458126"/>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01782 w 457201"/>
                      <a:gd name="connsiteY8" fmla="*/ 512618 h 845127"/>
                      <a:gd name="connsiteX9" fmla="*/ 374073 w 457201"/>
                      <a:gd name="connsiteY9" fmla="*/ 568037 h 845127"/>
                      <a:gd name="connsiteX10" fmla="*/ 374073 w 457201"/>
                      <a:gd name="connsiteY10" fmla="*/ 623455 h 845127"/>
                      <a:gd name="connsiteX11" fmla="*/ 360219 w 457201"/>
                      <a:gd name="connsiteY11" fmla="*/ 692727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01782 w 457201"/>
                      <a:gd name="connsiteY8" fmla="*/ 512618 h 845127"/>
                      <a:gd name="connsiteX9" fmla="*/ 374073 w 457201"/>
                      <a:gd name="connsiteY9" fmla="*/ 568037 h 845127"/>
                      <a:gd name="connsiteX10" fmla="*/ 374073 w 457201"/>
                      <a:gd name="connsiteY10" fmla="*/ 623455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01782 w 457201"/>
                      <a:gd name="connsiteY8" fmla="*/ 512618 h 845127"/>
                      <a:gd name="connsiteX9" fmla="*/ 443346 w 457201"/>
                      <a:gd name="connsiteY9" fmla="*/ 609600 h 845127"/>
                      <a:gd name="connsiteX10" fmla="*/ 374073 w 457201"/>
                      <a:gd name="connsiteY10" fmla="*/ 623455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374073 w 457201"/>
                      <a:gd name="connsiteY10" fmla="*/ 623455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443346 w 457201"/>
                      <a:gd name="connsiteY10" fmla="*/ 665019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443346 w 457201"/>
                      <a:gd name="connsiteY10" fmla="*/ 665019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55419 w 457201"/>
                      <a:gd name="connsiteY26" fmla="*/ 124691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443346 w 457201"/>
                      <a:gd name="connsiteY10" fmla="*/ 665019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27710 w 457201"/>
                      <a:gd name="connsiteY25" fmla="*/ 193964 h 845127"/>
                      <a:gd name="connsiteX26" fmla="*/ 55419 w 457201"/>
                      <a:gd name="connsiteY26" fmla="*/ 124691 h 845127"/>
                      <a:gd name="connsiteX27" fmla="*/ 96982 w 457201"/>
                      <a:gd name="connsiteY27" fmla="*/ 110837 h 845127"/>
                      <a:gd name="connsiteX28" fmla="*/ 110837 w 457201"/>
                      <a:gd name="connsiteY28" fmla="*/ 27709 h 845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57201" h="845127">
                        <a:moveTo>
                          <a:pt x="110837" y="27709"/>
                        </a:moveTo>
                        <a:lnTo>
                          <a:pt x="207819" y="0"/>
                        </a:lnTo>
                        <a:lnTo>
                          <a:pt x="290946" y="0"/>
                        </a:lnTo>
                        <a:lnTo>
                          <a:pt x="374073" y="55418"/>
                        </a:lnTo>
                        <a:lnTo>
                          <a:pt x="443346" y="180109"/>
                        </a:lnTo>
                        <a:cubicBezTo>
                          <a:pt x="429491" y="207818"/>
                          <a:pt x="457200" y="260928"/>
                          <a:pt x="457200" y="290946"/>
                        </a:cubicBezTo>
                        <a:cubicBezTo>
                          <a:pt x="457200" y="320964"/>
                          <a:pt x="443346" y="332509"/>
                          <a:pt x="443346" y="360218"/>
                        </a:cubicBezTo>
                        <a:lnTo>
                          <a:pt x="457201" y="471055"/>
                        </a:lnTo>
                        <a:lnTo>
                          <a:pt x="443346" y="526473"/>
                        </a:lnTo>
                        <a:lnTo>
                          <a:pt x="443346" y="609600"/>
                        </a:lnTo>
                        <a:lnTo>
                          <a:pt x="443346" y="665019"/>
                        </a:lnTo>
                        <a:lnTo>
                          <a:pt x="401782" y="706581"/>
                        </a:lnTo>
                        <a:lnTo>
                          <a:pt x="360219" y="789709"/>
                        </a:lnTo>
                        <a:lnTo>
                          <a:pt x="318655" y="845127"/>
                        </a:lnTo>
                        <a:lnTo>
                          <a:pt x="235528" y="817418"/>
                        </a:lnTo>
                        <a:lnTo>
                          <a:pt x="166255" y="748146"/>
                        </a:lnTo>
                        <a:lnTo>
                          <a:pt x="124691" y="678873"/>
                        </a:lnTo>
                        <a:lnTo>
                          <a:pt x="110837" y="595746"/>
                        </a:lnTo>
                        <a:lnTo>
                          <a:pt x="110837" y="595746"/>
                        </a:lnTo>
                        <a:lnTo>
                          <a:pt x="55419" y="498764"/>
                        </a:lnTo>
                        <a:lnTo>
                          <a:pt x="27709" y="443346"/>
                        </a:lnTo>
                        <a:lnTo>
                          <a:pt x="27709" y="443346"/>
                        </a:lnTo>
                        <a:lnTo>
                          <a:pt x="0" y="304800"/>
                        </a:lnTo>
                        <a:lnTo>
                          <a:pt x="0" y="249382"/>
                        </a:lnTo>
                        <a:lnTo>
                          <a:pt x="13855" y="207818"/>
                        </a:lnTo>
                        <a:lnTo>
                          <a:pt x="27710" y="193964"/>
                        </a:lnTo>
                        <a:lnTo>
                          <a:pt x="55419" y="124691"/>
                        </a:lnTo>
                        <a:lnTo>
                          <a:pt x="96982" y="110837"/>
                        </a:lnTo>
                        <a:lnTo>
                          <a:pt x="110837" y="27709"/>
                        </a:lnTo>
                        <a:close/>
                      </a:path>
                    </a:pathLst>
                  </a:custGeom>
                  <a:solidFill>
                    <a:srgbClr val="F79646">
                      <a:lumMod val="40000"/>
                      <a:lumOff val="60000"/>
                    </a:srgbClr>
                  </a:solidFill>
                  <a:ln w="6350" cap="flat" cmpd="sng" algn="ctr">
                    <a:solidFill>
                      <a:srgbClr val="F79646">
                        <a:lumMod val="75000"/>
                      </a:srgbClr>
                    </a:solidFill>
                    <a:prstDash val="solid"/>
                  </a:ln>
                  <a:effectLst/>
                </p:spPr>
                <p:txBody>
                  <a:bodyPr rtlCol="0" anchor="ctr"/>
                  <a:lstStyle/>
                  <a:p>
                    <a:pPr algn="ctr">
                      <a:defRPr/>
                    </a:pPr>
                    <a:endParaRPr lang="fr-FR" kern="0">
                      <a:solidFill>
                        <a:prstClr val="white"/>
                      </a:solidFill>
                    </a:endParaRPr>
                  </a:p>
                </p:txBody>
              </p:sp>
              <p:sp>
                <p:nvSpPr>
                  <p:cNvPr id="56" name="Forme libre 55"/>
                  <p:cNvSpPr>
                    <a:spLocks noChangeAspect="1"/>
                  </p:cNvSpPr>
                  <p:nvPr/>
                </p:nvSpPr>
                <p:spPr>
                  <a:xfrm>
                    <a:off x="6658215" y="4481328"/>
                    <a:ext cx="143380" cy="202830"/>
                  </a:xfrm>
                  <a:custGeom>
                    <a:avLst/>
                    <a:gdLst>
                      <a:gd name="connsiteX0" fmla="*/ 110837 w 415637"/>
                      <a:gd name="connsiteY0" fmla="*/ 27709 h 845127"/>
                      <a:gd name="connsiteX1" fmla="*/ 207819 w 415637"/>
                      <a:gd name="connsiteY1" fmla="*/ 0 h 845127"/>
                      <a:gd name="connsiteX2" fmla="*/ 290946 w 415637"/>
                      <a:gd name="connsiteY2" fmla="*/ 0 h 845127"/>
                      <a:gd name="connsiteX3" fmla="*/ 374073 w 415637"/>
                      <a:gd name="connsiteY3" fmla="*/ 55418 h 845127"/>
                      <a:gd name="connsiteX4" fmla="*/ 401782 w 415637"/>
                      <a:gd name="connsiteY4" fmla="*/ 180109 h 845127"/>
                      <a:gd name="connsiteX5" fmla="*/ 401782 w 415637"/>
                      <a:gd name="connsiteY5" fmla="*/ 263237 h 845127"/>
                      <a:gd name="connsiteX6" fmla="*/ 401782 w 415637"/>
                      <a:gd name="connsiteY6" fmla="*/ 346364 h 845127"/>
                      <a:gd name="connsiteX7" fmla="*/ 415637 w 415637"/>
                      <a:gd name="connsiteY7" fmla="*/ 429491 h 845127"/>
                      <a:gd name="connsiteX8" fmla="*/ 401782 w 415637"/>
                      <a:gd name="connsiteY8" fmla="*/ 512618 h 845127"/>
                      <a:gd name="connsiteX9" fmla="*/ 374073 w 415637"/>
                      <a:gd name="connsiteY9" fmla="*/ 568037 h 845127"/>
                      <a:gd name="connsiteX10" fmla="*/ 374073 w 415637"/>
                      <a:gd name="connsiteY10" fmla="*/ 623455 h 845127"/>
                      <a:gd name="connsiteX11" fmla="*/ 360219 w 415637"/>
                      <a:gd name="connsiteY11" fmla="*/ 692727 h 845127"/>
                      <a:gd name="connsiteX12" fmla="*/ 360219 w 415637"/>
                      <a:gd name="connsiteY12" fmla="*/ 789709 h 845127"/>
                      <a:gd name="connsiteX13" fmla="*/ 318655 w 415637"/>
                      <a:gd name="connsiteY13" fmla="*/ 845127 h 845127"/>
                      <a:gd name="connsiteX14" fmla="*/ 235528 w 415637"/>
                      <a:gd name="connsiteY14" fmla="*/ 817418 h 845127"/>
                      <a:gd name="connsiteX15" fmla="*/ 166255 w 415637"/>
                      <a:gd name="connsiteY15" fmla="*/ 748146 h 845127"/>
                      <a:gd name="connsiteX16" fmla="*/ 124691 w 415637"/>
                      <a:gd name="connsiteY16" fmla="*/ 678873 h 845127"/>
                      <a:gd name="connsiteX17" fmla="*/ 110837 w 415637"/>
                      <a:gd name="connsiteY17" fmla="*/ 595746 h 845127"/>
                      <a:gd name="connsiteX18" fmla="*/ 110837 w 415637"/>
                      <a:gd name="connsiteY18" fmla="*/ 595746 h 845127"/>
                      <a:gd name="connsiteX19" fmla="*/ 55419 w 415637"/>
                      <a:gd name="connsiteY19" fmla="*/ 498764 h 845127"/>
                      <a:gd name="connsiteX20" fmla="*/ 27709 w 415637"/>
                      <a:gd name="connsiteY20" fmla="*/ 443346 h 845127"/>
                      <a:gd name="connsiteX21" fmla="*/ 27709 w 415637"/>
                      <a:gd name="connsiteY21" fmla="*/ 443346 h 845127"/>
                      <a:gd name="connsiteX22" fmla="*/ 0 w 415637"/>
                      <a:gd name="connsiteY22" fmla="*/ 304800 h 845127"/>
                      <a:gd name="connsiteX23" fmla="*/ 0 w 415637"/>
                      <a:gd name="connsiteY23" fmla="*/ 249382 h 845127"/>
                      <a:gd name="connsiteX24" fmla="*/ 13855 w 415637"/>
                      <a:gd name="connsiteY24" fmla="*/ 207818 h 845127"/>
                      <a:gd name="connsiteX25" fmla="*/ 69273 w 415637"/>
                      <a:gd name="connsiteY25" fmla="*/ 193964 h 845127"/>
                      <a:gd name="connsiteX26" fmla="*/ 96982 w 415637"/>
                      <a:gd name="connsiteY26" fmla="*/ 152400 h 845127"/>
                      <a:gd name="connsiteX27" fmla="*/ 96982 w 415637"/>
                      <a:gd name="connsiteY27" fmla="*/ 110837 h 845127"/>
                      <a:gd name="connsiteX28" fmla="*/ 110837 w 415637"/>
                      <a:gd name="connsiteY28" fmla="*/ 27709 h 845127"/>
                      <a:gd name="connsiteX0" fmla="*/ 110837 w 443346"/>
                      <a:gd name="connsiteY0" fmla="*/ 27709 h 845127"/>
                      <a:gd name="connsiteX1" fmla="*/ 207819 w 443346"/>
                      <a:gd name="connsiteY1" fmla="*/ 0 h 845127"/>
                      <a:gd name="connsiteX2" fmla="*/ 290946 w 443346"/>
                      <a:gd name="connsiteY2" fmla="*/ 0 h 845127"/>
                      <a:gd name="connsiteX3" fmla="*/ 374073 w 443346"/>
                      <a:gd name="connsiteY3" fmla="*/ 55418 h 845127"/>
                      <a:gd name="connsiteX4" fmla="*/ 443346 w 443346"/>
                      <a:gd name="connsiteY4" fmla="*/ 180109 h 845127"/>
                      <a:gd name="connsiteX5" fmla="*/ 401782 w 443346"/>
                      <a:gd name="connsiteY5" fmla="*/ 263237 h 845127"/>
                      <a:gd name="connsiteX6" fmla="*/ 401782 w 443346"/>
                      <a:gd name="connsiteY6" fmla="*/ 346364 h 845127"/>
                      <a:gd name="connsiteX7" fmla="*/ 415637 w 443346"/>
                      <a:gd name="connsiteY7" fmla="*/ 429491 h 845127"/>
                      <a:gd name="connsiteX8" fmla="*/ 401782 w 443346"/>
                      <a:gd name="connsiteY8" fmla="*/ 512618 h 845127"/>
                      <a:gd name="connsiteX9" fmla="*/ 374073 w 443346"/>
                      <a:gd name="connsiteY9" fmla="*/ 568037 h 845127"/>
                      <a:gd name="connsiteX10" fmla="*/ 374073 w 443346"/>
                      <a:gd name="connsiteY10" fmla="*/ 623455 h 845127"/>
                      <a:gd name="connsiteX11" fmla="*/ 360219 w 443346"/>
                      <a:gd name="connsiteY11" fmla="*/ 692727 h 845127"/>
                      <a:gd name="connsiteX12" fmla="*/ 360219 w 443346"/>
                      <a:gd name="connsiteY12" fmla="*/ 789709 h 845127"/>
                      <a:gd name="connsiteX13" fmla="*/ 318655 w 443346"/>
                      <a:gd name="connsiteY13" fmla="*/ 845127 h 845127"/>
                      <a:gd name="connsiteX14" fmla="*/ 235528 w 443346"/>
                      <a:gd name="connsiteY14" fmla="*/ 817418 h 845127"/>
                      <a:gd name="connsiteX15" fmla="*/ 166255 w 443346"/>
                      <a:gd name="connsiteY15" fmla="*/ 748146 h 845127"/>
                      <a:gd name="connsiteX16" fmla="*/ 124691 w 443346"/>
                      <a:gd name="connsiteY16" fmla="*/ 678873 h 845127"/>
                      <a:gd name="connsiteX17" fmla="*/ 110837 w 443346"/>
                      <a:gd name="connsiteY17" fmla="*/ 595746 h 845127"/>
                      <a:gd name="connsiteX18" fmla="*/ 110837 w 443346"/>
                      <a:gd name="connsiteY18" fmla="*/ 595746 h 845127"/>
                      <a:gd name="connsiteX19" fmla="*/ 55419 w 443346"/>
                      <a:gd name="connsiteY19" fmla="*/ 498764 h 845127"/>
                      <a:gd name="connsiteX20" fmla="*/ 27709 w 443346"/>
                      <a:gd name="connsiteY20" fmla="*/ 443346 h 845127"/>
                      <a:gd name="connsiteX21" fmla="*/ 27709 w 443346"/>
                      <a:gd name="connsiteY21" fmla="*/ 443346 h 845127"/>
                      <a:gd name="connsiteX22" fmla="*/ 0 w 443346"/>
                      <a:gd name="connsiteY22" fmla="*/ 304800 h 845127"/>
                      <a:gd name="connsiteX23" fmla="*/ 0 w 443346"/>
                      <a:gd name="connsiteY23" fmla="*/ 249382 h 845127"/>
                      <a:gd name="connsiteX24" fmla="*/ 13855 w 443346"/>
                      <a:gd name="connsiteY24" fmla="*/ 207818 h 845127"/>
                      <a:gd name="connsiteX25" fmla="*/ 69273 w 443346"/>
                      <a:gd name="connsiteY25" fmla="*/ 193964 h 845127"/>
                      <a:gd name="connsiteX26" fmla="*/ 96982 w 443346"/>
                      <a:gd name="connsiteY26" fmla="*/ 152400 h 845127"/>
                      <a:gd name="connsiteX27" fmla="*/ 96982 w 443346"/>
                      <a:gd name="connsiteY27" fmla="*/ 110837 h 845127"/>
                      <a:gd name="connsiteX28" fmla="*/ 110837 w 443346"/>
                      <a:gd name="connsiteY28" fmla="*/ 27709 h 845127"/>
                      <a:gd name="connsiteX0" fmla="*/ 110837 w 458126"/>
                      <a:gd name="connsiteY0" fmla="*/ 27709 h 845127"/>
                      <a:gd name="connsiteX1" fmla="*/ 207819 w 458126"/>
                      <a:gd name="connsiteY1" fmla="*/ 0 h 845127"/>
                      <a:gd name="connsiteX2" fmla="*/ 290946 w 458126"/>
                      <a:gd name="connsiteY2" fmla="*/ 0 h 845127"/>
                      <a:gd name="connsiteX3" fmla="*/ 374073 w 458126"/>
                      <a:gd name="connsiteY3" fmla="*/ 55418 h 845127"/>
                      <a:gd name="connsiteX4" fmla="*/ 443346 w 458126"/>
                      <a:gd name="connsiteY4" fmla="*/ 180109 h 845127"/>
                      <a:gd name="connsiteX5" fmla="*/ 457200 w 458126"/>
                      <a:gd name="connsiteY5" fmla="*/ 290946 h 845127"/>
                      <a:gd name="connsiteX6" fmla="*/ 401782 w 458126"/>
                      <a:gd name="connsiteY6" fmla="*/ 346364 h 845127"/>
                      <a:gd name="connsiteX7" fmla="*/ 415637 w 458126"/>
                      <a:gd name="connsiteY7" fmla="*/ 429491 h 845127"/>
                      <a:gd name="connsiteX8" fmla="*/ 401782 w 458126"/>
                      <a:gd name="connsiteY8" fmla="*/ 512618 h 845127"/>
                      <a:gd name="connsiteX9" fmla="*/ 374073 w 458126"/>
                      <a:gd name="connsiteY9" fmla="*/ 568037 h 845127"/>
                      <a:gd name="connsiteX10" fmla="*/ 374073 w 458126"/>
                      <a:gd name="connsiteY10" fmla="*/ 623455 h 845127"/>
                      <a:gd name="connsiteX11" fmla="*/ 360219 w 458126"/>
                      <a:gd name="connsiteY11" fmla="*/ 692727 h 845127"/>
                      <a:gd name="connsiteX12" fmla="*/ 360219 w 458126"/>
                      <a:gd name="connsiteY12" fmla="*/ 789709 h 845127"/>
                      <a:gd name="connsiteX13" fmla="*/ 318655 w 458126"/>
                      <a:gd name="connsiteY13" fmla="*/ 845127 h 845127"/>
                      <a:gd name="connsiteX14" fmla="*/ 235528 w 458126"/>
                      <a:gd name="connsiteY14" fmla="*/ 817418 h 845127"/>
                      <a:gd name="connsiteX15" fmla="*/ 166255 w 458126"/>
                      <a:gd name="connsiteY15" fmla="*/ 748146 h 845127"/>
                      <a:gd name="connsiteX16" fmla="*/ 124691 w 458126"/>
                      <a:gd name="connsiteY16" fmla="*/ 678873 h 845127"/>
                      <a:gd name="connsiteX17" fmla="*/ 110837 w 458126"/>
                      <a:gd name="connsiteY17" fmla="*/ 595746 h 845127"/>
                      <a:gd name="connsiteX18" fmla="*/ 110837 w 458126"/>
                      <a:gd name="connsiteY18" fmla="*/ 595746 h 845127"/>
                      <a:gd name="connsiteX19" fmla="*/ 55419 w 458126"/>
                      <a:gd name="connsiteY19" fmla="*/ 498764 h 845127"/>
                      <a:gd name="connsiteX20" fmla="*/ 27709 w 458126"/>
                      <a:gd name="connsiteY20" fmla="*/ 443346 h 845127"/>
                      <a:gd name="connsiteX21" fmla="*/ 27709 w 458126"/>
                      <a:gd name="connsiteY21" fmla="*/ 443346 h 845127"/>
                      <a:gd name="connsiteX22" fmla="*/ 0 w 458126"/>
                      <a:gd name="connsiteY22" fmla="*/ 304800 h 845127"/>
                      <a:gd name="connsiteX23" fmla="*/ 0 w 458126"/>
                      <a:gd name="connsiteY23" fmla="*/ 249382 h 845127"/>
                      <a:gd name="connsiteX24" fmla="*/ 13855 w 458126"/>
                      <a:gd name="connsiteY24" fmla="*/ 207818 h 845127"/>
                      <a:gd name="connsiteX25" fmla="*/ 69273 w 458126"/>
                      <a:gd name="connsiteY25" fmla="*/ 193964 h 845127"/>
                      <a:gd name="connsiteX26" fmla="*/ 96982 w 458126"/>
                      <a:gd name="connsiteY26" fmla="*/ 152400 h 845127"/>
                      <a:gd name="connsiteX27" fmla="*/ 96982 w 458126"/>
                      <a:gd name="connsiteY27" fmla="*/ 110837 h 845127"/>
                      <a:gd name="connsiteX28" fmla="*/ 110837 w 458126"/>
                      <a:gd name="connsiteY28" fmla="*/ 27709 h 845127"/>
                      <a:gd name="connsiteX0" fmla="*/ 110837 w 458126"/>
                      <a:gd name="connsiteY0" fmla="*/ 27709 h 845127"/>
                      <a:gd name="connsiteX1" fmla="*/ 207819 w 458126"/>
                      <a:gd name="connsiteY1" fmla="*/ 0 h 845127"/>
                      <a:gd name="connsiteX2" fmla="*/ 290946 w 458126"/>
                      <a:gd name="connsiteY2" fmla="*/ 0 h 845127"/>
                      <a:gd name="connsiteX3" fmla="*/ 374073 w 458126"/>
                      <a:gd name="connsiteY3" fmla="*/ 55418 h 845127"/>
                      <a:gd name="connsiteX4" fmla="*/ 443346 w 458126"/>
                      <a:gd name="connsiteY4" fmla="*/ 180109 h 845127"/>
                      <a:gd name="connsiteX5" fmla="*/ 457200 w 458126"/>
                      <a:gd name="connsiteY5" fmla="*/ 290946 h 845127"/>
                      <a:gd name="connsiteX6" fmla="*/ 401782 w 458126"/>
                      <a:gd name="connsiteY6" fmla="*/ 346364 h 845127"/>
                      <a:gd name="connsiteX7" fmla="*/ 457201 w 458126"/>
                      <a:gd name="connsiteY7" fmla="*/ 471055 h 845127"/>
                      <a:gd name="connsiteX8" fmla="*/ 401782 w 458126"/>
                      <a:gd name="connsiteY8" fmla="*/ 512618 h 845127"/>
                      <a:gd name="connsiteX9" fmla="*/ 374073 w 458126"/>
                      <a:gd name="connsiteY9" fmla="*/ 568037 h 845127"/>
                      <a:gd name="connsiteX10" fmla="*/ 374073 w 458126"/>
                      <a:gd name="connsiteY10" fmla="*/ 623455 h 845127"/>
                      <a:gd name="connsiteX11" fmla="*/ 360219 w 458126"/>
                      <a:gd name="connsiteY11" fmla="*/ 692727 h 845127"/>
                      <a:gd name="connsiteX12" fmla="*/ 360219 w 458126"/>
                      <a:gd name="connsiteY12" fmla="*/ 789709 h 845127"/>
                      <a:gd name="connsiteX13" fmla="*/ 318655 w 458126"/>
                      <a:gd name="connsiteY13" fmla="*/ 845127 h 845127"/>
                      <a:gd name="connsiteX14" fmla="*/ 235528 w 458126"/>
                      <a:gd name="connsiteY14" fmla="*/ 817418 h 845127"/>
                      <a:gd name="connsiteX15" fmla="*/ 166255 w 458126"/>
                      <a:gd name="connsiteY15" fmla="*/ 748146 h 845127"/>
                      <a:gd name="connsiteX16" fmla="*/ 124691 w 458126"/>
                      <a:gd name="connsiteY16" fmla="*/ 678873 h 845127"/>
                      <a:gd name="connsiteX17" fmla="*/ 110837 w 458126"/>
                      <a:gd name="connsiteY17" fmla="*/ 595746 h 845127"/>
                      <a:gd name="connsiteX18" fmla="*/ 110837 w 458126"/>
                      <a:gd name="connsiteY18" fmla="*/ 595746 h 845127"/>
                      <a:gd name="connsiteX19" fmla="*/ 55419 w 458126"/>
                      <a:gd name="connsiteY19" fmla="*/ 498764 h 845127"/>
                      <a:gd name="connsiteX20" fmla="*/ 27709 w 458126"/>
                      <a:gd name="connsiteY20" fmla="*/ 443346 h 845127"/>
                      <a:gd name="connsiteX21" fmla="*/ 27709 w 458126"/>
                      <a:gd name="connsiteY21" fmla="*/ 443346 h 845127"/>
                      <a:gd name="connsiteX22" fmla="*/ 0 w 458126"/>
                      <a:gd name="connsiteY22" fmla="*/ 304800 h 845127"/>
                      <a:gd name="connsiteX23" fmla="*/ 0 w 458126"/>
                      <a:gd name="connsiteY23" fmla="*/ 249382 h 845127"/>
                      <a:gd name="connsiteX24" fmla="*/ 13855 w 458126"/>
                      <a:gd name="connsiteY24" fmla="*/ 207818 h 845127"/>
                      <a:gd name="connsiteX25" fmla="*/ 69273 w 458126"/>
                      <a:gd name="connsiteY25" fmla="*/ 193964 h 845127"/>
                      <a:gd name="connsiteX26" fmla="*/ 96982 w 458126"/>
                      <a:gd name="connsiteY26" fmla="*/ 152400 h 845127"/>
                      <a:gd name="connsiteX27" fmla="*/ 96982 w 458126"/>
                      <a:gd name="connsiteY27" fmla="*/ 110837 h 845127"/>
                      <a:gd name="connsiteX28" fmla="*/ 110837 w 458126"/>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01782 w 457201"/>
                      <a:gd name="connsiteY8" fmla="*/ 512618 h 845127"/>
                      <a:gd name="connsiteX9" fmla="*/ 374073 w 457201"/>
                      <a:gd name="connsiteY9" fmla="*/ 568037 h 845127"/>
                      <a:gd name="connsiteX10" fmla="*/ 374073 w 457201"/>
                      <a:gd name="connsiteY10" fmla="*/ 623455 h 845127"/>
                      <a:gd name="connsiteX11" fmla="*/ 360219 w 457201"/>
                      <a:gd name="connsiteY11" fmla="*/ 692727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01782 w 457201"/>
                      <a:gd name="connsiteY8" fmla="*/ 512618 h 845127"/>
                      <a:gd name="connsiteX9" fmla="*/ 374073 w 457201"/>
                      <a:gd name="connsiteY9" fmla="*/ 568037 h 845127"/>
                      <a:gd name="connsiteX10" fmla="*/ 374073 w 457201"/>
                      <a:gd name="connsiteY10" fmla="*/ 623455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01782 w 457201"/>
                      <a:gd name="connsiteY8" fmla="*/ 512618 h 845127"/>
                      <a:gd name="connsiteX9" fmla="*/ 443346 w 457201"/>
                      <a:gd name="connsiteY9" fmla="*/ 609600 h 845127"/>
                      <a:gd name="connsiteX10" fmla="*/ 374073 w 457201"/>
                      <a:gd name="connsiteY10" fmla="*/ 623455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374073 w 457201"/>
                      <a:gd name="connsiteY10" fmla="*/ 623455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443346 w 457201"/>
                      <a:gd name="connsiteY10" fmla="*/ 665019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96982 w 457201"/>
                      <a:gd name="connsiteY26" fmla="*/ 152400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443346 w 457201"/>
                      <a:gd name="connsiteY10" fmla="*/ 665019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69273 w 457201"/>
                      <a:gd name="connsiteY25" fmla="*/ 193964 h 845127"/>
                      <a:gd name="connsiteX26" fmla="*/ 55419 w 457201"/>
                      <a:gd name="connsiteY26" fmla="*/ 124691 h 845127"/>
                      <a:gd name="connsiteX27" fmla="*/ 96982 w 457201"/>
                      <a:gd name="connsiteY27" fmla="*/ 110837 h 845127"/>
                      <a:gd name="connsiteX28" fmla="*/ 110837 w 457201"/>
                      <a:gd name="connsiteY28" fmla="*/ 27709 h 845127"/>
                      <a:gd name="connsiteX0" fmla="*/ 110837 w 457201"/>
                      <a:gd name="connsiteY0" fmla="*/ 27709 h 845127"/>
                      <a:gd name="connsiteX1" fmla="*/ 207819 w 457201"/>
                      <a:gd name="connsiteY1" fmla="*/ 0 h 845127"/>
                      <a:gd name="connsiteX2" fmla="*/ 290946 w 457201"/>
                      <a:gd name="connsiteY2" fmla="*/ 0 h 845127"/>
                      <a:gd name="connsiteX3" fmla="*/ 374073 w 457201"/>
                      <a:gd name="connsiteY3" fmla="*/ 55418 h 845127"/>
                      <a:gd name="connsiteX4" fmla="*/ 443346 w 457201"/>
                      <a:gd name="connsiteY4" fmla="*/ 180109 h 845127"/>
                      <a:gd name="connsiteX5" fmla="*/ 457200 w 457201"/>
                      <a:gd name="connsiteY5" fmla="*/ 290946 h 845127"/>
                      <a:gd name="connsiteX6" fmla="*/ 443346 w 457201"/>
                      <a:gd name="connsiteY6" fmla="*/ 360218 h 845127"/>
                      <a:gd name="connsiteX7" fmla="*/ 457201 w 457201"/>
                      <a:gd name="connsiteY7" fmla="*/ 471055 h 845127"/>
                      <a:gd name="connsiteX8" fmla="*/ 443346 w 457201"/>
                      <a:gd name="connsiteY8" fmla="*/ 526473 h 845127"/>
                      <a:gd name="connsiteX9" fmla="*/ 443346 w 457201"/>
                      <a:gd name="connsiteY9" fmla="*/ 609600 h 845127"/>
                      <a:gd name="connsiteX10" fmla="*/ 443346 w 457201"/>
                      <a:gd name="connsiteY10" fmla="*/ 665019 h 845127"/>
                      <a:gd name="connsiteX11" fmla="*/ 401782 w 457201"/>
                      <a:gd name="connsiteY11" fmla="*/ 706581 h 845127"/>
                      <a:gd name="connsiteX12" fmla="*/ 360219 w 457201"/>
                      <a:gd name="connsiteY12" fmla="*/ 789709 h 845127"/>
                      <a:gd name="connsiteX13" fmla="*/ 318655 w 457201"/>
                      <a:gd name="connsiteY13" fmla="*/ 845127 h 845127"/>
                      <a:gd name="connsiteX14" fmla="*/ 235528 w 457201"/>
                      <a:gd name="connsiteY14" fmla="*/ 817418 h 845127"/>
                      <a:gd name="connsiteX15" fmla="*/ 166255 w 457201"/>
                      <a:gd name="connsiteY15" fmla="*/ 748146 h 845127"/>
                      <a:gd name="connsiteX16" fmla="*/ 124691 w 457201"/>
                      <a:gd name="connsiteY16" fmla="*/ 678873 h 845127"/>
                      <a:gd name="connsiteX17" fmla="*/ 110837 w 457201"/>
                      <a:gd name="connsiteY17" fmla="*/ 595746 h 845127"/>
                      <a:gd name="connsiteX18" fmla="*/ 110837 w 457201"/>
                      <a:gd name="connsiteY18" fmla="*/ 595746 h 845127"/>
                      <a:gd name="connsiteX19" fmla="*/ 55419 w 457201"/>
                      <a:gd name="connsiteY19" fmla="*/ 498764 h 845127"/>
                      <a:gd name="connsiteX20" fmla="*/ 27709 w 457201"/>
                      <a:gd name="connsiteY20" fmla="*/ 443346 h 845127"/>
                      <a:gd name="connsiteX21" fmla="*/ 27709 w 457201"/>
                      <a:gd name="connsiteY21" fmla="*/ 443346 h 845127"/>
                      <a:gd name="connsiteX22" fmla="*/ 0 w 457201"/>
                      <a:gd name="connsiteY22" fmla="*/ 304800 h 845127"/>
                      <a:gd name="connsiteX23" fmla="*/ 0 w 457201"/>
                      <a:gd name="connsiteY23" fmla="*/ 249382 h 845127"/>
                      <a:gd name="connsiteX24" fmla="*/ 13855 w 457201"/>
                      <a:gd name="connsiteY24" fmla="*/ 207818 h 845127"/>
                      <a:gd name="connsiteX25" fmla="*/ 27710 w 457201"/>
                      <a:gd name="connsiteY25" fmla="*/ 193964 h 845127"/>
                      <a:gd name="connsiteX26" fmla="*/ 55419 w 457201"/>
                      <a:gd name="connsiteY26" fmla="*/ 124691 h 845127"/>
                      <a:gd name="connsiteX27" fmla="*/ 96982 w 457201"/>
                      <a:gd name="connsiteY27" fmla="*/ 110837 h 845127"/>
                      <a:gd name="connsiteX28" fmla="*/ 110837 w 457201"/>
                      <a:gd name="connsiteY28" fmla="*/ 27709 h 845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57201" h="845127">
                        <a:moveTo>
                          <a:pt x="110837" y="27709"/>
                        </a:moveTo>
                        <a:lnTo>
                          <a:pt x="207819" y="0"/>
                        </a:lnTo>
                        <a:lnTo>
                          <a:pt x="290946" y="0"/>
                        </a:lnTo>
                        <a:lnTo>
                          <a:pt x="374073" y="55418"/>
                        </a:lnTo>
                        <a:lnTo>
                          <a:pt x="443346" y="180109"/>
                        </a:lnTo>
                        <a:cubicBezTo>
                          <a:pt x="429491" y="207818"/>
                          <a:pt x="457200" y="260928"/>
                          <a:pt x="457200" y="290946"/>
                        </a:cubicBezTo>
                        <a:cubicBezTo>
                          <a:pt x="457200" y="320964"/>
                          <a:pt x="443346" y="332509"/>
                          <a:pt x="443346" y="360218"/>
                        </a:cubicBezTo>
                        <a:lnTo>
                          <a:pt x="457201" y="471055"/>
                        </a:lnTo>
                        <a:lnTo>
                          <a:pt x="443346" y="526473"/>
                        </a:lnTo>
                        <a:lnTo>
                          <a:pt x="443346" y="609600"/>
                        </a:lnTo>
                        <a:lnTo>
                          <a:pt x="443346" y="665019"/>
                        </a:lnTo>
                        <a:lnTo>
                          <a:pt x="401782" y="706581"/>
                        </a:lnTo>
                        <a:lnTo>
                          <a:pt x="360219" y="789709"/>
                        </a:lnTo>
                        <a:lnTo>
                          <a:pt x="318655" y="845127"/>
                        </a:lnTo>
                        <a:lnTo>
                          <a:pt x="235528" y="817418"/>
                        </a:lnTo>
                        <a:lnTo>
                          <a:pt x="166255" y="748146"/>
                        </a:lnTo>
                        <a:lnTo>
                          <a:pt x="124691" y="678873"/>
                        </a:lnTo>
                        <a:lnTo>
                          <a:pt x="110837" y="595746"/>
                        </a:lnTo>
                        <a:lnTo>
                          <a:pt x="110837" y="595746"/>
                        </a:lnTo>
                        <a:lnTo>
                          <a:pt x="55419" y="498764"/>
                        </a:lnTo>
                        <a:lnTo>
                          <a:pt x="27709" y="443346"/>
                        </a:lnTo>
                        <a:lnTo>
                          <a:pt x="27709" y="443346"/>
                        </a:lnTo>
                        <a:lnTo>
                          <a:pt x="0" y="304800"/>
                        </a:lnTo>
                        <a:lnTo>
                          <a:pt x="0" y="249382"/>
                        </a:lnTo>
                        <a:lnTo>
                          <a:pt x="13855" y="207818"/>
                        </a:lnTo>
                        <a:lnTo>
                          <a:pt x="27710" y="193964"/>
                        </a:lnTo>
                        <a:lnTo>
                          <a:pt x="55419" y="124691"/>
                        </a:lnTo>
                        <a:lnTo>
                          <a:pt x="96982" y="110837"/>
                        </a:lnTo>
                        <a:lnTo>
                          <a:pt x="110837" y="27709"/>
                        </a:lnTo>
                        <a:close/>
                      </a:path>
                    </a:pathLst>
                  </a:custGeom>
                  <a:solidFill>
                    <a:srgbClr val="F79646">
                      <a:lumMod val="40000"/>
                      <a:lumOff val="60000"/>
                    </a:srgbClr>
                  </a:solidFill>
                  <a:ln w="6350" cap="flat" cmpd="sng" algn="ctr">
                    <a:solidFill>
                      <a:srgbClr val="F79646">
                        <a:lumMod val="75000"/>
                      </a:srgbClr>
                    </a:solidFill>
                    <a:prstDash val="solid"/>
                  </a:ln>
                  <a:effectLst/>
                </p:spPr>
                <p:txBody>
                  <a:bodyPr rtlCol="0" anchor="ctr"/>
                  <a:lstStyle/>
                  <a:p>
                    <a:pPr algn="ctr">
                      <a:defRPr/>
                    </a:pPr>
                    <a:endParaRPr lang="fr-FR" kern="0">
                      <a:solidFill>
                        <a:prstClr val="white"/>
                      </a:solidFill>
                    </a:endParaRPr>
                  </a:p>
                </p:txBody>
              </p:sp>
            </p:grpSp>
            <p:grpSp>
              <p:nvGrpSpPr>
                <p:cNvPr id="41" name="Groupe 40"/>
                <p:cNvGrpSpPr/>
                <p:nvPr/>
              </p:nvGrpSpPr>
              <p:grpSpPr>
                <a:xfrm>
                  <a:off x="5239574" y="501510"/>
                  <a:ext cx="3172692" cy="875707"/>
                  <a:chOff x="5239574" y="501510"/>
                  <a:chExt cx="3172692" cy="875707"/>
                </a:xfrm>
              </p:grpSpPr>
              <p:sp>
                <p:nvSpPr>
                  <p:cNvPr id="42" name="Forme libre 41"/>
                  <p:cNvSpPr/>
                  <p:nvPr/>
                </p:nvSpPr>
                <p:spPr>
                  <a:xfrm>
                    <a:off x="5239574" y="501510"/>
                    <a:ext cx="3172692" cy="875707"/>
                  </a:xfrm>
                  <a:custGeom>
                    <a:avLst/>
                    <a:gdLst>
                      <a:gd name="connsiteX0" fmla="*/ 0 w 3075710"/>
                      <a:gd name="connsiteY0" fmla="*/ 0 h 900545"/>
                      <a:gd name="connsiteX1" fmla="*/ 332510 w 3075710"/>
                      <a:gd name="connsiteY1" fmla="*/ 41563 h 900545"/>
                      <a:gd name="connsiteX2" fmla="*/ 568037 w 3075710"/>
                      <a:gd name="connsiteY2" fmla="*/ 69272 h 900545"/>
                      <a:gd name="connsiteX3" fmla="*/ 803564 w 3075710"/>
                      <a:gd name="connsiteY3" fmla="*/ 83127 h 900545"/>
                      <a:gd name="connsiteX4" fmla="*/ 928255 w 3075710"/>
                      <a:gd name="connsiteY4" fmla="*/ 69272 h 900545"/>
                      <a:gd name="connsiteX5" fmla="*/ 1080655 w 3075710"/>
                      <a:gd name="connsiteY5" fmla="*/ 55418 h 900545"/>
                      <a:gd name="connsiteX6" fmla="*/ 1191491 w 3075710"/>
                      <a:gd name="connsiteY6" fmla="*/ 41563 h 900545"/>
                      <a:gd name="connsiteX7" fmla="*/ 1302328 w 3075710"/>
                      <a:gd name="connsiteY7" fmla="*/ 55418 h 900545"/>
                      <a:gd name="connsiteX8" fmla="*/ 1468582 w 3075710"/>
                      <a:gd name="connsiteY8" fmla="*/ 69272 h 900545"/>
                      <a:gd name="connsiteX9" fmla="*/ 1648691 w 3075710"/>
                      <a:gd name="connsiteY9" fmla="*/ 41563 h 900545"/>
                      <a:gd name="connsiteX10" fmla="*/ 1759528 w 3075710"/>
                      <a:gd name="connsiteY10" fmla="*/ 96981 h 900545"/>
                      <a:gd name="connsiteX11" fmla="*/ 1995055 w 3075710"/>
                      <a:gd name="connsiteY11" fmla="*/ 96981 h 900545"/>
                      <a:gd name="connsiteX12" fmla="*/ 1995055 w 3075710"/>
                      <a:gd name="connsiteY12" fmla="*/ 96981 h 900545"/>
                      <a:gd name="connsiteX13" fmla="*/ 2299855 w 3075710"/>
                      <a:gd name="connsiteY13" fmla="*/ 41563 h 900545"/>
                      <a:gd name="connsiteX14" fmla="*/ 2327564 w 3075710"/>
                      <a:gd name="connsiteY14" fmla="*/ 55418 h 900545"/>
                      <a:gd name="connsiteX15" fmla="*/ 2327564 w 3075710"/>
                      <a:gd name="connsiteY15" fmla="*/ 55418 h 900545"/>
                      <a:gd name="connsiteX16" fmla="*/ 2507673 w 3075710"/>
                      <a:gd name="connsiteY16" fmla="*/ 96981 h 900545"/>
                      <a:gd name="connsiteX17" fmla="*/ 2632364 w 3075710"/>
                      <a:gd name="connsiteY17" fmla="*/ 96981 h 900545"/>
                      <a:gd name="connsiteX18" fmla="*/ 2632364 w 3075710"/>
                      <a:gd name="connsiteY18" fmla="*/ 96981 h 900545"/>
                      <a:gd name="connsiteX19" fmla="*/ 2812473 w 3075710"/>
                      <a:gd name="connsiteY19" fmla="*/ 41563 h 900545"/>
                      <a:gd name="connsiteX20" fmla="*/ 2812473 w 3075710"/>
                      <a:gd name="connsiteY20" fmla="*/ 41563 h 900545"/>
                      <a:gd name="connsiteX21" fmla="*/ 2937164 w 3075710"/>
                      <a:gd name="connsiteY21" fmla="*/ 110836 h 900545"/>
                      <a:gd name="connsiteX22" fmla="*/ 3034146 w 3075710"/>
                      <a:gd name="connsiteY22" fmla="*/ 193963 h 900545"/>
                      <a:gd name="connsiteX23" fmla="*/ 3048000 w 3075710"/>
                      <a:gd name="connsiteY23" fmla="*/ 290945 h 900545"/>
                      <a:gd name="connsiteX24" fmla="*/ 3075710 w 3075710"/>
                      <a:gd name="connsiteY24" fmla="*/ 415636 h 900545"/>
                      <a:gd name="connsiteX25" fmla="*/ 2992582 w 3075710"/>
                      <a:gd name="connsiteY25" fmla="*/ 609600 h 900545"/>
                      <a:gd name="connsiteX26" fmla="*/ 2978728 w 3075710"/>
                      <a:gd name="connsiteY26" fmla="*/ 665018 h 900545"/>
                      <a:gd name="connsiteX27" fmla="*/ 2978728 w 3075710"/>
                      <a:gd name="connsiteY27" fmla="*/ 665018 h 900545"/>
                      <a:gd name="connsiteX28" fmla="*/ 2923310 w 3075710"/>
                      <a:gd name="connsiteY28" fmla="*/ 775854 h 900545"/>
                      <a:gd name="connsiteX29" fmla="*/ 2867891 w 3075710"/>
                      <a:gd name="connsiteY29" fmla="*/ 803563 h 900545"/>
                      <a:gd name="connsiteX30" fmla="*/ 2867891 w 3075710"/>
                      <a:gd name="connsiteY30" fmla="*/ 803563 h 900545"/>
                      <a:gd name="connsiteX31" fmla="*/ 2701637 w 3075710"/>
                      <a:gd name="connsiteY31" fmla="*/ 858981 h 900545"/>
                      <a:gd name="connsiteX32" fmla="*/ 2563091 w 3075710"/>
                      <a:gd name="connsiteY32" fmla="*/ 872836 h 900545"/>
                      <a:gd name="connsiteX33" fmla="*/ 2452255 w 3075710"/>
                      <a:gd name="connsiteY33" fmla="*/ 872836 h 900545"/>
                      <a:gd name="connsiteX34" fmla="*/ 2369128 w 3075710"/>
                      <a:gd name="connsiteY34" fmla="*/ 886691 h 900545"/>
                      <a:gd name="connsiteX35" fmla="*/ 2327564 w 3075710"/>
                      <a:gd name="connsiteY35" fmla="*/ 886691 h 900545"/>
                      <a:gd name="connsiteX36" fmla="*/ 2230582 w 3075710"/>
                      <a:gd name="connsiteY36" fmla="*/ 858981 h 900545"/>
                      <a:gd name="connsiteX37" fmla="*/ 2175164 w 3075710"/>
                      <a:gd name="connsiteY37" fmla="*/ 858981 h 900545"/>
                      <a:gd name="connsiteX38" fmla="*/ 2050473 w 3075710"/>
                      <a:gd name="connsiteY38" fmla="*/ 872836 h 900545"/>
                      <a:gd name="connsiteX39" fmla="*/ 1828800 w 3075710"/>
                      <a:gd name="connsiteY39" fmla="*/ 886691 h 900545"/>
                      <a:gd name="connsiteX40" fmla="*/ 1828800 w 3075710"/>
                      <a:gd name="connsiteY40" fmla="*/ 886691 h 900545"/>
                      <a:gd name="connsiteX41" fmla="*/ 1662546 w 3075710"/>
                      <a:gd name="connsiteY41" fmla="*/ 886691 h 900545"/>
                      <a:gd name="connsiteX42" fmla="*/ 1662546 w 3075710"/>
                      <a:gd name="connsiteY42" fmla="*/ 886691 h 900545"/>
                      <a:gd name="connsiteX43" fmla="*/ 1510146 w 3075710"/>
                      <a:gd name="connsiteY43" fmla="*/ 900545 h 900545"/>
                      <a:gd name="connsiteX44" fmla="*/ 1385455 w 3075710"/>
                      <a:gd name="connsiteY44" fmla="*/ 900545 h 900545"/>
                      <a:gd name="connsiteX45" fmla="*/ 1274619 w 3075710"/>
                      <a:gd name="connsiteY45" fmla="*/ 858981 h 900545"/>
                      <a:gd name="connsiteX46" fmla="*/ 1191491 w 3075710"/>
                      <a:gd name="connsiteY46" fmla="*/ 858981 h 900545"/>
                      <a:gd name="connsiteX47" fmla="*/ 1066800 w 3075710"/>
                      <a:gd name="connsiteY47" fmla="*/ 845127 h 900545"/>
                      <a:gd name="connsiteX48" fmla="*/ 789710 w 3075710"/>
                      <a:gd name="connsiteY48" fmla="*/ 817418 h 900545"/>
                      <a:gd name="connsiteX49" fmla="*/ 581891 w 3075710"/>
                      <a:gd name="connsiteY49" fmla="*/ 858981 h 900545"/>
                      <a:gd name="connsiteX50" fmla="*/ 457200 w 3075710"/>
                      <a:gd name="connsiteY50" fmla="*/ 845127 h 900545"/>
                      <a:gd name="connsiteX51" fmla="*/ 249382 w 3075710"/>
                      <a:gd name="connsiteY51" fmla="*/ 817418 h 900545"/>
                      <a:gd name="connsiteX52" fmla="*/ 69273 w 3075710"/>
                      <a:gd name="connsiteY52" fmla="*/ 845127 h 900545"/>
                      <a:gd name="connsiteX53" fmla="*/ 83128 w 3075710"/>
                      <a:gd name="connsiteY53" fmla="*/ 762000 h 900545"/>
                      <a:gd name="connsiteX54" fmla="*/ 83128 w 3075710"/>
                      <a:gd name="connsiteY54" fmla="*/ 762000 h 900545"/>
                      <a:gd name="connsiteX55" fmla="*/ 124691 w 3075710"/>
                      <a:gd name="connsiteY55" fmla="*/ 554181 h 900545"/>
                      <a:gd name="connsiteX56" fmla="*/ 124691 w 3075710"/>
                      <a:gd name="connsiteY56" fmla="*/ 360218 h 900545"/>
                      <a:gd name="connsiteX57" fmla="*/ 96982 w 3075710"/>
                      <a:gd name="connsiteY57" fmla="*/ 193963 h 900545"/>
                      <a:gd name="connsiteX58" fmla="*/ 55419 w 3075710"/>
                      <a:gd name="connsiteY58" fmla="*/ 27709 h 900545"/>
                      <a:gd name="connsiteX59" fmla="*/ 0 w 3075710"/>
                      <a:gd name="connsiteY59" fmla="*/ 0 h 900545"/>
                      <a:gd name="connsiteX0" fmla="*/ 13855 w 3089565"/>
                      <a:gd name="connsiteY0" fmla="*/ 0 h 900545"/>
                      <a:gd name="connsiteX1" fmla="*/ 346365 w 3089565"/>
                      <a:gd name="connsiteY1" fmla="*/ 41563 h 900545"/>
                      <a:gd name="connsiteX2" fmla="*/ 581892 w 3089565"/>
                      <a:gd name="connsiteY2" fmla="*/ 69272 h 900545"/>
                      <a:gd name="connsiteX3" fmla="*/ 817419 w 3089565"/>
                      <a:gd name="connsiteY3" fmla="*/ 83127 h 900545"/>
                      <a:gd name="connsiteX4" fmla="*/ 942110 w 3089565"/>
                      <a:gd name="connsiteY4" fmla="*/ 69272 h 900545"/>
                      <a:gd name="connsiteX5" fmla="*/ 1094510 w 3089565"/>
                      <a:gd name="connsiteY5" fmla="*/ 55418 h 900545"/>
                      <a:gd name="connsiteX6" fmla="*/ 1205346 w 3089565"/>
                      <a:gd name="connsiteY6" fmla="*/ 41563 h 900545"/>
                      <a:gd name="connsiteX7" fmla="*/ 1316183 w 3089565"/>
                      <a:gd name="connsiteY7" fmla="*/ 55418 h 900545"/>
                      <a:gd name="connsiteX8" fmla="*/ 1482437 w 3089565"/>
                      <a:gd name="connsiteY8" fmla="*/ 69272 h 900545"/>
                      <a:gd name="connsiteX9" fmla="*/ 1662546 w 3089565"/>
                      <a:gd name="connsiteY9" fmla="*/ 41563 h 900545"/>
                      <a:gd name="connsiteX10" fmla="*/ 1773383 w 3089565"/>
                      <a:gd name="connsiteY10" fmla="*/ 96981 h 900545"/>
                      <a:gd name="connsiteX11" fmla="*/ 2008910 w 3089565"/>
                      <a:gd name="connsiteY11" fmla="*/ 96981 h 900545"/>
                      <a:gd name="connsiteX12" fmla="*/ 2008910 w 3089565"/>
                      <a:gd name="connsiteY12" fmla="*/ 96981 h 900545"/>
                      <a:gd name="connsiteX13" fmla="*/ 2313710 w 3089565"/>
                      <a:gd name="connsiteY13" fmla="*/ 41563 h 900545"/>
                      <a:gd name="connsiteX14" fmla="*/ 2341419 w 3089565"/>
                      <a:gd name="connsiteY14" fmla="*/ 55418 h 900545"/>
                      <a:gd name="connsiteX15" fmla="*/ 2341419 w 3089565"/>
                      <a:gd name="connsiteY15" fmla="*/ 55418 h 900545"/>
                      <a:gd name="connsiteX16" fmla="*/ 2521528 w 3089565"/>
                      <a:gd name="connsiteY16" fmla="*/ 96981 h 900545"/>
                      <a:gd name="connsiteX17" fmla="*/ 2646219 w 3089565"/>
                      <a:gd name="connsiteY17" fmla="*/ 96981 h 900545"/>
                      <a:gd name="connsiteX18" fmla="*/ 2646219 w 3089565"/>
                      <a:gd name="connsiteY18" fmla="*/ 96981 h 900545"/>
                      <a:gd name="connsiteX19" fmla="*/ 2826328 w 3089565"/>
                      <a:gd name="connsiteY19" fmla="*/ 41563 h 900545"/>
                      <a:gd name="connsiteX20" fmla="*/ 2826328 w 3089565"/>
                      <a:gd name="connsiteY20" fmla="*/ 41563 h 900545"/>
                      <a:gd name="connsiteX21" fmla="*/ 2951019 w 3089565"/>
                      <a:gd name="connsiteY21" fmla="*/ 110836 h 900545"/>
                      <a:gd name="connsiteX22" fmla="*/ 3048001 w 3089565"/>
                      <a:gd name="connsiteY22" fmla="*/ 193963 h 900545"/>
                      <a:gd name="connsiteX23" fmla="*/ 3061855 w 3089565"/>
                      <a:gd name="connsiteY23" fmla="*/ 290945 h 900545"/>
                      <a:gd name="connsiteX24" fmla="*/ 3089565 w 3089565"/>
                      <a:gd name="connsiteY24" fmla="*/ 415636 h 900545"/>
                      <a:gd name="connsiteX25" fmla="*/ 3006437 w 3089565"/>
                      <a:gd name="connsiteY25" fmla="*/ 609600 h 900545"/>
                      <a:gd name="connsiteX26" fmla="*/ 2992583 w 3089565"/>
                      <a:gd name="connsiteY26" fmla="*/ 665018 h 900545"/>
                      <a:gd name="connsiteX27" fmla="*/ 2992583 w 3089565"/>
                      <a:gd name="connsiteY27" fmla="*/ 665018 h 900545"/>
                      <a:gd name="connsiteX28" fmla="*/ 2937165 w 3089565"/>
                      <a:gd name="connsiteY28" fmla="*/ 775854 h 900545"/>
                      <a:gd name="connsiteX29" fmla="*/ 2881746 w 3089565"/>
                      <a:gd name="connsiteY29" fmla="*/ 803563 h 900545"/>
                      <a:gd name="connsiteX30" fmla="*/ 2881746 w 3089565"/>
                      <a:gd name="connsiteY30" fmla="*/ 803563 h 900545"/>
                      <a:gd name="connsiteX31" fmla="*/ 2715492 w 3089565"/>
                      <a:gd name="connsiteY31" fmla="*/ 858981 h 900545"/>
                      <a:gd name="connsiteX32" fmla="*/ 2576946 w 3089565"/>
                      <a:gd name="connsiteY32" fmla="*/ 872836 h 900545"/>
                      <a:gd name="connsiteX33" fmla="*/ 2466110 w 3089565"/>
                      <a:gd name="connsiteY33" fmla="*/ 872836 h 900545"/>
                      <a:gd name="connsiteX34" fmla="*/ 2382983 w 3089565"/>
                      <a:gd name="connsiteY34" fmla="*/ 886691 h 900545"/>
                      <a:gd name="connsiteX35" fmla="*/ 2341419 w 3089565"/>
                      <a:gd name="connsiteY35" fmla="*/ 886691 h 900545"/>
                      <a:gd name="connsiteX36" fmla="*/ 2244437 w 3089565"/>
                      <a:gd name="connsiteY36" fmla="*/ 858981 h 900545"/>
                      <a:gd name="connsiteX37" fmla="*/ 2189019 w 3089565"/>
                      <a:gd name="connsiteY37" fmla="*/ 858981 h 900545"/>
                      <a:gd name="connsiteX38" fmla="*/ 2064328 w 3089565"/>
                      <a:gd name="connsiteY38" fmla="*/ 872836 h 900545"/>
                      <a:gd name="connsiteX39" fmla="*/ 1842655 w 3089565"/>
                      <a:gd name="connsiteY39" fmla="*/ 886691 h 900545"/>
                      <a:gd name="connsiteX40" fmla="*/ 1842655 w 3089565"/>
                      <a:gd name="connsiteY40" fmla="*/ 886691 h 900545"/>
                      <a:gd name="connsiteX41" fmla="*/ 1676401 w 3089565"/>
                      <a:gd name="connsiteY41" fmla="*/ 886691 h 900545"/>
                      <a:gd name="connsiteX42" fmla="*/ 1676401 w 3089565"/>
                      <a:gd name="connsiteY42" fmla="*/ 886691 h 900545"/>
                      <a:gd name="connsiteX43" fmla="*/ 1524001 w 3089565"/>
                      <a:gd name="connsiteY43" fmla="*/ 900545 h 900545"/>
                      <a:gd name="connsiteX44" fmla="*/ 1399310 w 3089565"/>
                      <a:gd name="connsiteY44" fmla="*/ 900545 h 900545"/>
                      <a:gd name="connsiteX45" fmla="*/ 1288474 w 3089565"/>
                      <a:gd name="connsiteY45" fmla="*/ 858981 h 900545"/>
                      <a:gd name="connsiteX46" fmla="*/ 1205346 w 3089565"/>
                      <a:gd name="connsiteY46" fmla="*/ 858981 h 900545"/>
                      <a:gd name="connsiteX47" fmla="*/ 1080655 w 3089565"/>
                      <a:gd name="connsiteY47" fmla="*/ 845127 h 900545"/>
                      <a:gd name="connsiteX48" fmla="*/ 803565 w 3089565"/>
                      <a:gd name="connsiteY48" fmla="*/ 817418 h 900545"/>
                      <a:gd name="connsiteX49" fmla="*/ 595746 w 3089565"/>
                      <a:gd name="connsiteY49" fmla="*/ 858981 h 900545"/>
                      <a:gd name="connsiteX50" fmla="*/ 471055 w 3089565"/>
                      <a:gd name="connsiteY50" fmla="*/ 845127 h 900545"/>
                      <a:gd name="connsiteX51" fmla="*/ 263237 w 3089565"/>
                      <a:gd name="connsiteY51" fmla="*/ 817418 h 900545"/>
                      <a:gd name="connsiteX52" fmla="*/ 0 w 3089565"/>
                      <a:gd name="connsiteY52" fmla="*/ 817418 h 900545"/>
                      <a:gd name="connsiteX53" fmla="*/ 96983 w 3089565"/>
                      <a:gd name="connsiteY53" fmla="*/ 762000 h 900545"/>
                      <a:gd name="connsiteX54" fmla="*/ 96983 w 3089565"/>
                      <a:gd name="connsiteY54" fmla="*/ 762000 h 900545"/>
                      <a:gd name="connsiteX55" fmla="*/ 138546 w 3089565"/>
                      <a:gd name="connsiteY55" fmla="*/ 554181 h 900545"/>
                      <a:gd name="connsiteX56" fmla="*/ 138546 w 3089565"/>
                      <a:gd name="connsiteY56" fmla="*/ 360218 h 900545"/>
                      <a:gd name="connsiteX57" fmla="*/ 110837 w 3089565"/>
                      <a:gd name="connsiteY57" fmla="*/ 193963 h 900545"/>
                      <a:gd name="connsiteX58" fmla="*/ 69274 w 3089565"/>
                      <a:gd name="connsiteY58" fmla="*/ 27709 h 900545"/>
                      <a:gd name="connsiteX59" fmla="*/ 13855 w 3089565"/>
                      <a:gd name="connsiteY59" fmla="*/ 0 h 900545"/>
                      <a:gd name="connsiteX0" fmla="*/ 13855 w 3089565"/>
                      <a:gd name="connsiteY0" fmla="*/ 0 h 900545"/>
                      <a:gd name="connsiteX1" fmla="*/ 346365 w 3089565"/>
                      <a:gd name="connsiteY1" fmla="*/ 41563 h 900545"/>
                      <a:gd name="connsiteX2" fmla="*/ 581892 w 3089565"/>
                      <a:gd name="connsiteY2" fmla="*/ 69272 h 900545"/>
                      <a:gd name="connsiteX3" fmla="*/ 817419 w 3089565"/>
                      <a:gd name="connsiteY3" fmla="*/ 83127 h 900545"/>
                      <a:gd name="connsiteX4" fmla="*/ 942110 w 3089565"/>
                      <a:gd name="connsiteY4" fmla="*/ 69272 h 900545"/>
                      <a:gd name="connsiteX5" fmla="*/ 1094510 w 3089565"/>
                      <a:gd name="connsiteY5" fmla="*/ 55418 h 900545"/>
                      <a:gd name="connsiteX6" fmla="*/ 1205346 w 3089565"/>
                      <a:gd name="connsiteY6" fmla="*/ 41563 h 900545"/>
                      <a:gd name="connsiteX7" fmla="*/ 1316183 w 3089565"/>
                      <a:gd name="connsiteY7" fmla="*/ 55418 h 900545"/>
                      <a:gd name="connsiteX8" fmla="*/ 1482437 w 3089565"/>
                      <a:gd name="connsiteY8" fmla="*/ 69272 h 900545"/>
                      <a:gd name="connsiteX9" fmla="*/ 1662546 w 3089565"/>
                      <a:gd name="connsiteY9" fmla="*/ 41563 h 900545"/>
                      <a:gd name="connsiteX10" fmla="*/ 1773383 w 3089565"/>
                      <a:gd name="connsiteY10" fmla="*/ 96981 h 900545"/>
                      <a:gd name="connsiteX11" fmla="*/ 2008910 w 3089565"/>
                      <a:gd name="connsiteY11" fmla="*/ 96981 h 900545"/>
                      <a:gd name="connsiteX12" fmla="*/ 2008910 w 3089565"/>
                      <a:gd name="connsiteY12" fmla="*/ 96981 h 900545"/>
                      <a:gd name="connsiteX13" fmla="*/ 2313710 w 3089565"/>
                      <a:gd name="connsiteY13" fmla="*/ 41563 h 900545"/>
                      <a:gd name="connsiteX14" fmla="*/ 2341419 w 3089565"/>
                      <a:gd name="connsiteY14" fmla="*/ 55418 h 900545"/>
                      <a:gd name="connsiteX15" fmla="*/ 2341419 w 3089565"/>
                      <a:gd name="connsiteY15" fmla="*/ 55418 h 900545"/>
                      <a:gd name="connsiteX16" fmla="*/ 2521528 w 3089565"/>
                      <a:gd name="connsiteY16" fmla="*/ 96981 h 900545"/>
                      <a:gd name="connsiteX17" fmla="*/ 2646219 w 3089565"/>
                      <a:gd name="connsiteY17" fmla="*/ 96981 h 900545"/>
                      <a:gd name="connsiteX18" fmla="*/ 2646219 w 3089565"/>
                      <a:gd name="connsiteY18" fmla="*/ 96981 h 900545"/>
                      <a:gd name="connsiteX19" fmla="*/ 2826328 w 3089565"/>
                      <a:gd name="connsiteY19" fmla="*/ 41563 h 900545"/>
                      <a:gd name="connsiteX20" fmla="*/ 2826328 w 3089565"/>
                      <a:gd name="connsiteY20" fmla="*/ 41563 h 900545"/>
                      <a:gd name="connsiteX21" fmla="*/ 2951019 w 3089565"/>
                      <a:gd name="connsiteY21" fmla="*/ 110836 h 900545"/>
                      <a:gd name="connsiteX22" fmla="*/ 3048001 w 3089565"/>
                      <a:gd name="connsiteY22" fmla="*/ 193963 h 900545"/>
                      <a:gd name="connsiteX23" fmla="*/ 3061855 w 3089565"/>
                      <a:gd name="connsiteY23" fmla="*/ 290945 h 900545"/>
                      <a:gd name="connsiteX24" fmla="*/ 3089565 w 3089565"/>
                      <a:gd name="connsiteY24" fmla="*/ 415636 h 900545"/>
                      <a:gd name="connsiteX25" fmla="*/ 3006437 w 3089565"/>
                      <a:gd name="connsiteY25" fmla="*/ 609600 h 900545"/>
                      <a:gd name="connsiteX26" fmla="*/ 2992583 w 3089565"/>
                      <a:gd name="connsiteY26" fmla="*/ 665018 h 900545"/>
                      <a:gd name="connsiteX27" fmla="*/ 2992583 w 3089565"/>
                      <a:gd name="connsiteY27" fmla="*/ 665018 h 900545"/>
                      <a:gd name="connsiteX28" fmla="*/ 2937165 w 3089565"/>
                      <a:gd name="connsiteY28" fmla="*/ 775854 h 900545"/>
                      <a:gd name="connsiteX29" fmla="*/ 2881746 w 3089565"/>
                      <a:gd name="connsiteY29" fmla="*/ 803563 h 900545"/>
                      <a:gd name="connsiteX30" fmla="*/ 2881746 w 3089565"/>
                      <a:gd name="connsiteY30" fmla="*/ 803563 h 900545"/>
                      <a:gd name="connsiteX31" fmla="*/ 2715492 w 3089565"/>
                      <a:gd name="connsiteY31" fmla="*/ 858981 h 900545"/>
                      <a:gd name="connsiteX32" fmla="*/ 2576946 w 3089565"/>
                      <a:gd name="connsiteY32" fmla="*/ 872836 h 900545"/>
                      <a:gd name="connsiteX33" fmla="*/ 2466110 w 3089565"/>
                      <a:gd name="connsiteY33" fmla="*/ 872836 h 900545"/>
                      <a:gd name="connsiteX34" fmla="*/ 2382983 w 3089565"/>
                      <a:gd name="connsiteY34" fmla="*/ 886691 h 900545"/>
                      <a:gd name="connsiteX35" fmla="*/ 2341419 w 3089565"/>
                      <a:gd name="connsiteY35" fmla="*/ 886691 h 900545"/>
                      <a:gd name="connsiteX36" fmla="*/ 2244437 w 3089565"/>
                      <a:gd name="connsiteY36" fmla="*/ 858981 h 900545"/>
                      <a:gd name="connsiteX37" fmla="*/ 2189019 w 3089565"/>
                      <a:gd name="connsiteY37" fmla="*/ 858981 h 900545"/>
                      <a:gd name="connsiteX38" fmla="*/ 2064328 w 3089565"/>
                      <a:gd name="connsiteY38" fmla="*/ 872836 h 900545"/>
                      <a:gd name="connsiteX39" fmla="*/ 1842655 w 3089565"/>
                      <a:gd name="connsiteY39" fmla="*/ 886691 h 900545"/>
                      <a:gd name="connsiteX40" fmla="*/ 1842655 w 3089565"/>
                      <a:gd name="connsiteY40" fmla="*/ 886691 h 900545"/>
                      <a:gd name="connsiteX41" fmla="*/ 1676401 w 3089565"/>
                      <a:gd name="connsiteY41" fmla="*/ 886691 h 900545"/>
                      <a:gd name="connsiteX42" fmla="*/ 1676401 w 3089565"/>
                      <a:gd name="connsiteY42" fmla="*/ 886691 h 900545"/>
                      <a:gd name="connsiteX43" fmla="*/ 1524001 w 3089565"/>
                      <a:gd name="connsiteY43" fmla="*/ 900545 h 900545"/>
                      <a:gd name="connsiteX44" fmla="*/ 1399310 w 3089565"/>
                      <a:gd name="connsiteY44" fmla="*/ 900545 h 900545"/>
                      <a:gd name="connsiteX45" fmla="*/ 1288474 w 3089565"/>
                      <a:gd name="connsiteY45" fmla="*/ 858981 h 900545"/>
                      <a:gd name="connsiteX46" fmla="*/ 1205346 w 3089565"/>
                      <a:gd name="connsiteY46" fmla="*/ 858981 h 900545"/>
                      <a:gd name="connsiteX47" fmla="*/ 1080655 w 3089565"/>
                      <a:gd name="connsiteY47" fmla="*/ 845127 h 900545"/>
                      <a:gd name="connsiteX48" fmla="*/ 803565 w 3089565"/>
                      <a:gd name="connsiteY48" fmla="*/ 817418 h 900545"/>
                      <a:gd name="connsiteX49" fmla="*/ 595746 w 3089565"/>
                      <a:gd name="connsiteY49" fmla="*/ 858981 h 900545"/>
                      <a:gd name="connsiteX50" fmla="*/ 471055 w 3089565"/>
                      <a:gd name="connsiteY50" fmla="*/ 845127 h 900545"/>
                      <a:gd name="connsiteX51" fmla="*/ 263237 w 3089565"/>
                      <a:gd name="connsiteY51" fmla="*/ 817418 h 900545"/>
                      <a:gd name="connsiteX52" fmla="*/ 0 w 3089565"/>
                      <a:gd name="connsiteY52" fmla="*/ 817418 h 900545"/>
                      <a:gd name="connsiteX53" fmla="*/ 96983 w 3089565"/>
                      <a:gd name="connsiteY53" fmla="*/ 762000 h 900545"/>
                      <a:gd name="connsiteX54" fmla="*/ 96983 w 3089565"/>
                      <a:gd name="connsiteY54" fmla="*/ 762000 h 900545"/>
                      <a:gd name="connsiteX55" fmla="*/ 138546 w 3089565"/>
                      <a:gd name="connsiteY55" fmla="*/ 554181 h 900545"/>
                      <a:gd name="connsiteX56" fmla="*/ 138546 w 3089565"/>
                      <a:gd name="connsiteY56" fmla="*/ 360218 h 900545"/>
                      <a:gd name="connsiteX57" fmla="*/ 110837 w 3089565"/>
                      <a:gd name="connsiteY57" fmla="*/ 193963 h 900545"/>
                      <a:gd name="connsiteX58" fmla="*/ 13856 w 3089565"/>
                      <a:gd name="connsiteY58" fmla="*/ 41563 h 900545"/>
                      <a:gd name="connsiteX59" fmla="*/ 13855 w 3089565"/>
                      <a:gd name="connsiteY59" fmla="*/ 0 h 900545"/>
                      <a:gd name="connsiteX0" fmla="*/ 96981 w 3172691"/>
                      <a:gd name="connsiteY0" fmla="*/ 0 h 900545"/>
                      <a:gd name="connsiteX1" fmla="*/ 429491 w 3172691"/>
                      <a:gd name="connsiteY1" fmla="*/ 41563 h 900545"/>
                      <a:gd name="connsiteX2" fmla="*/ 665018 w 3172691"/>
                      <a:gd name="connsiteY2" fmla="*/ 69272 h 900545"/>
                      <a:gd name="connsiteX3" fmla="*/ 900545 w 3172691"/>
                      <a:gd name="connsiteY3" fmla="*/ 83127 h 900545"/>
                      <a:gd name="connsiteX4" fmla="*/ 1025236 w 3172691"/>
                      <a:gd name="connsiteY4" fmla="*/ 69272 h 900545"/>
                      <a:gd name="connsiteX5" fmla="*/ 1177636 w 3172691"/>
                      <a:gd name="connsiteY5" fmla="*/ 55418 h 900545"/>
                      <a:gd name="connsiteX6" fmla="*/ 1288472 w 3172691"/>
                      <a:gd name="connsiteY6" fmla="*/ 41563 h 900545"/>
                      <a:gd name="connsiteX7" fmla="*/ 1399309 w 3172691"/>
                      <a:gd name="connsiteY7" fmla="*/ 55418 h 900545"/>
                      <a:gd name="connsiteX8" fmla="*/ 1565563 w 3172691"/>
                      <a:gd name="connsiteY8" fmla="*/ 69272 h 900545"/>
                      <a:gd name="connsiteX9" fmla="*/ 1745672 w 3172691"/>
                      <a:gd name="connsiteY9" fmla="*/ 41563 h 900545"/>
                      <a:gd name="connsiteX10" fmla="*/ 1856509 w 3172691"/>
                      <a:gd name="connsiteY10" fmla="*/ 96981 h 900545"/>
                      <a:gd name="connsiteX11" fmla="*/ 2092036 w 3172691"/>
                      <a:gd name="connsiteY11" fmla="*/ 96981 h 900545"/>
                      <a:gd name="connsiteX12" fmla="*/ 2092036 w 3172691"/>
                      <a:gd name="connsiteY12" fmla="*/ 96981 h 900545"/>
                      <a:gd name="connsiteX13" fmla="*/ 2396836 w 3172691"/>
                      <a:gd name="connsiteY13" fmla="*/ 41563 h 900545"/>
                      <a:gd name="connsiteX14" fmla="*/ 2424545 w 3172691"/>
                      <a:gd name="connsiteY14" fmla="*/ 55418 h 900545"/>
                      <a:gd name="connsiteX15" fmla="*/ 2424545 w 3172691"/>
                      <a:gd name="connsiteY15" fmla="*/ 55418 h 900545"/>
                      <a:gd name="connsiteX16" fmla="*/ 2604654 w 3172691"/>
                      <a:gd name="connsiteY16" fmla="*/ 96981 h 900545"/>
                      <a:gd name="connsiteX17" fmla="*/ 2729345 w 3172691"/>
                      <a:gd name="connsiteY17" fmla="*/ 96981 h 900545"/>
                      <a:gd name="connsiteX18" fmla="*/ 2729345 w 3172691"/>
                      <a:gd name="connsiteY18" fmla="*/ 96981 h 900545"/>
                      <a:gd name="connsiteX19" fmla="*/ 2909454 w 3172691"/>
                      <a:gd name="connsiteY19" fmla="*/ 41563 h 900545"/>
                      <a:gd name="connsiteX20" fmla="*/ 2909454 w 3172691"/>
                      <a:gd name="connsiteY20" fmla="*/ 41563 h 900545"/>
                      <a:gd name="connsiteX21" fmla="*/ 3034145 w 3172691"/>
                      <a:gd name="connsiteY21" fmla="*/ 110836 h 900545"/>
                      <a:gd name="connsiteX22" fmla="*/ 3131127 w 3172691"/>
                      <a:gd name="connsiteY22" fmla="*/ 193963 h 900545"/>
                      <a:gd name="connsiteX23" fmla="*/ 3144981 w 3172691"/>
                      <a:gd name="connsiteY23" fmla="*/ 290945 h 900545"/>
                      <a:gd name="connsiteX24" fmla="*/ 3172691 w 3172691"/>
                      <a:gd name="connsiteY24" fmla="*/ 415636 h 900545"/>
                      <a:gd name="connsiteX25" fmla="*/ 3089563 w 3172691"/>
                      <a:gd name="connsiteY25" fmla="*/ 609600 h 900545"/>
                      <a:gd name="connsiteX26" fmla="*/ 3075709 w 3172691"/>
                      <a:gd name="connsiteY26" fmla="*/ 665018 h 900545"/>
                      <a:gd name="connsiteX27" fmla="*/ 3075709 w 3172691"/>
                      <a:gd name="connsiteY27" fmla="*/ 665018 h 900545"/>
                      <a:gd name="connsiteX28" fmla="*/ 3020291 w 3172691"/>
                      <a:gd name="connsiteY28" fmla="*/ 775854 h 900545"/>
                      <a:gd name="connsiteX29" fmla="*/ 2964872 w 3172691"/>
                      <a:gd name="connsiteY29" fmla="*/ 803563 h 900545"/>
                      <a:gd name="connsiteX30" fmla="*/ 2964872 w 3172691"/>
                      <a:gd name="connsiteY30" fmla="*/ 803563 h 900545"/>
                      <a:gd name="connsiteX31" fmla="*/ 2798618 w 3172691"/>
                      <a:gd name="connsiteY31" fmla="*/ 858981 h 900545"/>
                      <a:gd name="connsiteX32" fmla="*/ 2660072 w 3172691"/>
                      <a:gd name="connsiteY32" fmla="*/ 872836 h 900545"/>
                      <a:gd name="connsiteX33" fmla="*/ 2549236 w 3172691"/>
                      <a:gd name="connsiteY33" fmla="*/ 872836 h 900545"/>
                      <a:gd name="connsiteX34" fmla="*/ 2466109 w 3172691"/>
                      <a:gd name="connsiteY34" fmla="*/ 886691 h 900545"/>
                      <a:gd name="connsiteX35" fmla="*/ 2424545 w 3172691"/>
                      <a:gd name="connsiteY35" fmla="*/ 886691 h 900545"/>
                      <a:gd name="connsiteX36" fmla="*/ 2327563 w 3172691"/>
                      <a:gd name="connsiteY36" fmla="*/ 858981 h 900545"/>
                      <a:gd name="connsiteX37" fmla="*/ 2272145 w 3172691"/>
                      <a:gd name="connsiteY37" fmla="*/ 858981 h 900545"/>
                      <a:gd name="connsiteX38" fmla="*/ 2147454 w 3172691"/>
                      <a:gd name="connsiteY38" fmla="*/ 872836 h 900545"/>
                      <a:gd name="connsiteX39" fmla="*/ 1925781 w 3172691"/>
                      <a:gd name="connsiteY39" fmla="*/ 886691 h 900545"/>
                      <a:gd name="connsiteX40" fmla="*/ 1925781 w 3172691"/>
                      <a:gd name="connsiteY40" fmla="*/ 886691 h 900545"/>
                      <a:gd name="connsiteX41" fmla="*/ 1759527 w 3172691"/>
                      <a:gd name="connsiteY41" fmla="*/ 886691 h 900545"/>
                      <a:gd name="connsiteX42" fmla="*/ 1759527 w 3172691"/>
                      <a:gd name="connsiteY42" fmla="*/ 886691 h 900545"/>
                      <a:gd name="connsiteX43" fmla="*/ 1607127 w 3172691"/>
                      <a:gd name="connsiteY43" fmla="*/ 900545 h 900545"/>
                      <a:gd name="connsiteX44" fmla="*/ 1482436 w 3172691"/>
                      <a:gd name="connsiteY44" fmla="*/ 900545 h 900545"/>
                      <a:gd name="connsiteX45" fmla="*/ 1371600 w 3172691"/>
                      <a:gd name="connsiteY45" fmla="*/ 858981 h 900545"/>
                      <a:gd name="connsiteX46" fmla="*/ 1288472 w 3172691"/>
                      <a:gd name="connsiteY46" fmla="*/ 858981 h 900545"/>
                      <a:gd name="connsiteX47" fmla="*/ 1163781 w 3172691"/>
                      <a:gd name="connsiteY47" fmla="*/ 845127 h 900545"/>
                      <a:gd name="connsiteX48" fmla="*/ 886691 w 3172691"/>
                      <a:gd name="connsiteY48" fmla="*/ 817418 h 900545"/>
                      <a:gd name="connsiteX49" fmla="*/ 678872 w 3172691"/>
                      <a:gd name="connsiteY49" fmla="*/ 858981 h 900545"/>
                      <a:gd name="connsiteX50" fmla="*/ 554181 w 3172691"/>
                      <a:gd name="connsiteY50" fmla="*/ 845127 h 900545"/>
                      <a:gd name="connsiteX51" fmla="*/ 346363 w 3172691"/>
                      <a:gd name="connsiteY51" fmla="*/ 817418 h 900545"/>
                      <a:gd name="connsiteX52" fmla="*/ 83126 w 3172691"/>
                      <a:gd name="connsiteY52" fmla="*/ 817418 h 900545"/>
                      <a:gd name="connsiteX53" fmla="*/ 180109 w 3172691"/>
                      <a:gd name="connsiteY53" fmla="*/ 762000 h 900545"/>
                      <a:gd name="connsiteX54" fmla="*/ 180109 w 3172691"/>
                      <a:gd name="connsiteY54" fmla="*/ 762000 h 900545"/>
                      <a:gd name="connsiteX55" fmla="*/ 221672 w 3172691"/>
                      <a:gd name="connsiteY55" fmla="*/ 554181 h 900545"/>
                      <a:gd name="connsiteX56" fmla="*/ 221672 w 3172691"/>
                      <a:gd name="connsiteY56" fmla="*/ 360218 h 900545"/>
                      <a:gd name="connsiteX57" fmla="*/ 193963 w 3172691"/>
                      <a:gd name="connsiteY57" fmla="*/ 193963 h 900545"/>
                      <a:gd name="connsiteX58" fmla="*/ 0 w 3172691"/>
                      <a:gd name="connsiteY58" fmla="*/ 27708 h 900545"/>
                      <a:gd name="connsiteX59" fmla="*/ 96981 w 3172691"/>
                      <a:gd name="connsiteY59" fmla="*/ 0 h 900545"/>
                      <a:gd name="connsiteX0" fmla="*/ 0 w 3172692"/>
                      <a:gd name="connsiteY0" fmla="*/ 16726 h 875707"/>
                      <a:gd name="connsiteX1" fmla="*/ 429492 w 3172692"/>
                      <a:gd name="connsiteY1" fmla="*/ 16725 h 875707"/>
                      <a:gd name="connsiteX2" fmla="*/ 665019 w 3172692"/>
                      <a:gd name="connsiteY2" fmla="*/ 44434 h 875707"/>
                      <a:gd name="connsiteX3" fmla="*/ 900546 w 3172692"/>
                      <a:gd name="connsiteY3" fmla="*/ 58289 h 875707"/>
                      <a:gd name="connsiteX4" fmla="*/ 1025237 w 3172692"/>
                      <a:gd name="connsiteY4" fmla="*/ 44434 h 875707"/>
                      <a:gd name="connsiteX5" fmla="*/ 1177637 w 3172692"/>
                      <a:gd name="connsiteY5" fmla="*/ 30580 h 875707"/>
                      <a:gd name="connsiteX6" fmla="*/ 1288473 w 3172692"/>
                      <a:gd name="connsiteY6" fmla="*/ 16725 h 875707"/>
                      <a:gd name="connsiteX7" fmla="*/ 1399310 w 3172692"/>
                      <a:gd name="connsiteY7" fmla="*/ 30580 h 875707"/>
                      <a:gd name="connsiteX8" fmla="*/ 1565564 w 3172692"/>
                      <a:gd name="connsiteY8" fmla="*/ 44434 h 875707"/>
                      <a:gd name="connsiteX9" fmla="*/ 1745673 w 3172692"/>
                      <a:gd name="connsiteY9" fmla="*/ 16725 h 875707"/>
                      <a:gd name="connsiteX10" fmla="*/ 1856510 w 3172692"/>
                      <a:gd name="connsiteY10" fmla="*/ 72143 h 875707"/>
                      <a:gd name="connsiteX11" fmla="*/ 2092037 w 3172692"/>
                      <a:gd name="connsiteY11" fmla="*/ 72143 h 875707"/>
                      <a:gd name="connsiteX12" fmla="*/ 2092037 w 3172692"/>
                      <a:gd name="connsiteY12" fmla="*/ 72143 h 875707"/>
                      <a:gd name="connsiteX13" fmla="*/ 2396837 w 3172692"/>
                      <a:gd name="connsiteY13" fmla="*/ 16725 h 875707"/>
                      <a:gd name="connsiteX14" fmla="*/ 2424546 w 3172692"/>
                      <a:gd name="connsiteY14" fmla="*/ 30580 h 875707"/>
                      <a:gd name="connsiteX15" fmla="*/ 2424546 w 3172692"/>
                      <a:gd name="connsiteY15" fmla="*/ 30580 h 875707"/>
                      <a:gd name="connsiteX16" fmla="*/ 2604655 w 3172692"/>
                      <a:gd name="connsiteY16" fmla="*/ 72143 h 875707"/>
                      <a:gd name="connsiteX17" fmla="*/ 2729346 w 3172692"/>
                      <a:gd name="connsiteY17" fmla="*/ 72143 h 875707"/>
                      <a:gd name="connsiteX18" fmla="*/ 2729346 w 3172692"/>
                      <a:gd name="connsiteY18" fmla="*/ 72143 h 875707"/>
                      <a:gd name="connsiteX19" fmla="*/ 2909455 w 3172692"/>
                      <a:gd name="connsiteY19" fmla="*/ 16725 h 875707"/>
                      <a:gd name="connsiteX20" fmla="*/ 2909455 w 3172692"/>
                      <a:gd name="connsiteY20" fmla="*/ 16725 h 875707"/>
                      <a:gd name="connsiteX21" fmla="*/ 3034146 w 3172692"/>
                      <a:gd name="connsiteY21" fmla="*/ 85998 h 875707"/>
                      <a:gd name="connsiteX22" fmla="*/ 3131128 w 3172692"/>
                      <a:gd name="connsiteY22" fmla="*/ 169125 h 875707"/>
                      <a:gd name="connsiteX23" fmla="*/ 3144982 w 3172692"/>
                      <a:gd name="connsiteY23" fmla="*/ 266107 h 875707"/>
                      <a:gd name="connsiteX24" fmla="*/ 3172692 w 3172692"/>
                      <a:gd name="connsiteY24" fmla="*/ 390798 h 875707"/>
                      <a:gd name="connsiteX25" fmla="*/ 3089564 w 3172692"/>
                      <a:gd name="connsiteY25" fmla="*/ 584762 h 875707"/>
                      <a:gd name="connsiteX26" fmla="*/ 3075710 w 3172692"/>
                      <a:gd name="connsiteY26" fmla="*/ 640180 h 875707"/>
                      <a:gd name="connsiteX27" fmla="*/ 3075710 w 3172692"/>
                      <a:gd name="connsiteY27" fmla="*/ 640180 h 875707"/>
                      <a:gd name="connsiteX28" fmla="*/ 3020292 w 3172692"/>
                      <a:gd name="connsiteY28" fmla="*/ 751016 h 875707"/>
                      <a:gd name="connsiteX29" fmla="*/ 2964873 w 3172692"/>
                      <a:gd name="connsiteY29" fmla="*/ 778725 h 875707"/>
                      <a:gd name="connsiteX30" fmla="*/ 2964873 w 3172692"/>
                      <a:gd name="connsiteY30" fmla="*/ 778725 h 875707"/>
                      <a:gd name="connsiteX31" fmla="*/ 2798619 w 3172692"/>
                      <a:gd name="connsiteY31" fmla="*/ 834143 h 875707"/>
                      <a:gd name="connsiteX32" fmla="*/ 2660073 w 3172692"/>
                      <a:gd name="connsiteY32" fmla="*/ 847998 h 875707"/>
                      <a:gd name="connsiteX33" fmla="*/ 2549237 w 3172692"/>
                      <a:gd name="connsiteY33" fmla="*/ 847998 h 875707"/>
                      <a:gd name="connsiteX34" fmla="*/ 2466110 w 3172692"/>
                      <a:gd name="connsiteY34" fmla="*/ 861853 h 875707"/>
                      <a:gd name="connsiteX35" fmla="*/ 2424546 w 3172692"/>
                      <a:gd name="connsiteY35" fmla="*/ 861853 h 875707"/>
                      <a:gd name="connsiteX36" fmla="*/ 2327564 w 3172692"/>
                      <a:gd name="connsiteY36" fmla="*/ 834143 h 875707"/>
                      <a:gd name="connsiteX37" fmla="*/ 2272146 w 3172692"/>
                      <a:gd name="connsiteY37" fmla="*/ 834143 h 875707"/>
                      <a:gd name="connsiteX38" fmla="*/ 2147455 w 3172692"/>
                      <a:gd name="connsiteY38" fmla="*/ 847998 h 875707"/>
                      <a:gd name="connsiteX39" fmla="*/ 1925782 w 3172692"/>
                      <a:gd name="connsiteY39" fmla="*/ 861853 h 875707"/>
                      <a:gd name="connsiteX40" fmla="*/ 1925782 w 3172692"/>
                      <a:gd name="connsiteY40" fmla="*/ 861853 h 875707"/>
                      <a:gd name="connsiteX41" fmla="*/ 1759528 w 3172692"/>
                      <a:gd name="connsiteY41" fmla="*/ 861853 h 875707"/>
                      <a:gd name="connsiteX42" fmla="*/ 1759528 w 3172692"/>
                      <a:gd name="connsiteY42" fmla="*/ 861853 h 875707"/>
                      <a:gd name="connsiteX43" fmla="*/ 1607128 w 3172692"/>
                      <a:gd name="connsiteY43" fmla="*/ 875707 h 875707"/>
                      <a:gd name="connsiteX44" fmla="*/ 1482437 w 3172692"/>
                      <a:gd name="connsiteY44" fmla="*/ 875707 h 875707"/>
                      <a:gd name="connsiteX45" fmla="*/ 1371601 w 3172692"/>
                      <a:gd name="connsiteY45" fmla="*/ 834143 h 875707"/>
                      <a:gd name="connsiteX46" fmla="*/ 1288473 w 3172692"/>
                      <a:gd name="connsiteY46" fmla="*/ 834143 h 875707"/>
                      <a:gd name="connsiteX47" fmla="*/ 1163782 w 3172692"/>
                      <a:gd name="connsiteY47" fmla="*/ 820289 h 875707"/>
                      <a:gd name="connsiteX48" fmla="*/ 886692 w 3172692"/>
                      <a:gd name="connsiteY48" fmla="*/ 792580 h 875707"/>
                      <a:gd name="connsiteX49" fmla="*/ 678873 w 3172692"/>
                      <a:gd name="connsiteY49" fmla="*/ 834143 h 875707"/>
                      <a:gd name="connsiteX50" fmla="*/ 554182 w 3172692"/>
                      <a:gd name="connsiteY50" fmla="*/ 820289 h 875707"/>
                      <a:gd name="connsiteX51" fmla="*/ 346364 w 3172692"/>
                      <a:gd name="connsiteY51" fmla="*/ 792580 h 875707"/>
                      <a:gd name="connsiteX52" fmla="*/ 83127 w 3172692"/>
                      <a:gd name="connsiteY52" fmla="*/ 792580 h 875707"/>
                      <a:gd name="connsiteX53" fmla="*/ 180110 w 3172692"/>
                      <a:gd name="connsiteY53" fmla="*/ 737162 h 875707"/>
                      <a:gd name="connsiteX54" fmla="*/ 180110 w 3172692"/>
                      <a:gd name="connsiteY54" fmla="*/ 737162 h 875707"/>
                      <a:gd name="connsiteX55" fmla="*/ 221673 w 3172692"/>
                      <a:gd name="connsiteY55" fmla="*/ 529343 h 875707"/>
                      <a:gd name="connsiteX56" fmla="*/ 221673 w 3172692"/>
                      <a:gd name="connsiteY56" fmla="*/ 335380 h 875707"/>
                      <a:gd name="connsiteX57" fmla="*/ 193964 w 3172692"/>
                      <a:gd name="connsiteY57" fmla="*/ 169125 h 875707"/>
                      <a:gd name="connsiteX58" fmla="*/ 1 w 3172692"/>
                      <a:gd name="connsiteY58" fmla="*/ 2870 h 875707"/>
                      <a:gd name="connsiteX59" fmla="*/ 0 w 3172692"/>
                      <a:gd name="connsiteY59" fmla="*/ 16726 h 875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3172692" h="875707">
                        <a:moveTo>
                          <a:pt x="0" y="16726"/>
                        </a:moveTo>
                        <a:cubicBezTo>
                          <a:pt x="143164" y="16726"/>
                          <a:pt x="318656" y="12107"/>
                          <a:pt x="429492" y="16725"/>
                        </a:cubicBezTo>
                        <a:cubicBezTo>
                          <a:pt x="540328" y="21343"/>
                          <a:pt x="586510" y="35198"/>
                          <a:pt x="665019" y="44434"/>
                        </a:cubicBezTo>
                        <a:lnTo>
                          <a:pt x="900546" y="58289"/>
                        </a:lnTo>
                        <a:lnTo>
                          <a:pt x="1025237" y="44434"/>
                        </a:lnTo>
                        <a:lnTo>
                          <a:pt x="1177637" y="30580"/>
                        </a:lnTo>
                        <a:lnTo>
                          <a:pt x="1288473" y="16725"/>
                        </a:lnTo>
                        <a:lnTo>
                          <a:pt x="1399310" y="30580"/>
                        </a:lnTo>
                        <a:lnTo>
                          <a:pt x="1565564" y="44434"/>
                        </a:lnTo>
                        <a:lnTo>
                          <a:pt x="1745673" y="16725"/>
                        </a:lnTo>
                        <a:lnTo>
                          <a:pt x="1856510" y="72143"/>
                        </a:lnTo>
                        <a:lnTo>
                          <a:pt x="2092037" y="72143"/>
                        </a:lnTo>
                        <a:lnTo>
                          <a:pt x="2092037" y="72143"/>
                        </a:lnTo>
                        <a:lnTo>
                          <a:pt x="2396837" y="16725"/>
                        </a:lnTo>
                        <a:lnTo>
                          <a:pt x="2424546" y="30580"/>
                        </a:lnTo>
                        <a:lnTo>
                          <a:pt x="2424546" y="30580"/>
                        </a:lnTo>
                        <a:lnTo>
                          <a:pt x="2604655" y="72143"/>
                        </a:lnTo>
                        <a:lnTo>
                          <a:pt x="2729346" y="72143"/>
                        </a:lnTo>
                        <a:lnTo>
                          <a:pt x="2729346" y="72143"/>
                        </a:lnTo>
                        <a:lnTo>
                          <a:pt x="2909455" y="16725"/>
                        </a:lnTo>
                        <a:lnTo>
                          <a:pt x="2909455" y="16725"/>
                        </a:lnTo>
                        <a:lnTo>
                          <a:pt x="3034146" y="85998"/>
                        </a:lnTo>
                        <a:lnTo>
                          <a:pt x="3131128" y="169125"/>
                        </a:lnTo>
                        <a:lnTo>
                          <a:pt x="3144982" y="266107"/>
                        </a:lnTo>
                        <a:lnTo>
                          <a:pt x="3172692" y="390798"/>
                        </a:lnTo>
                        <a:lnTo>
                          <a:pt x="3089564" y="584762"/>
                        </a:lnTo>
                        <a:lnTo>
                          <a:pt x="3075710" y="640180"/>
                        </a:lnTo>
                        <a:lnTo>
                          <a:pt x="3075710" y="640180"/>
                        </a:lnTo>
                        <a:lnTo>
                          <a:pt x="3020292" y="751016"/>
                        </a:lnTo>
                        <a:lnTo>
                          <a:pt x="2964873" y="778725"/>
                        </a:lnTo>
                        <a:lnTo>
                          <a:pt x="2964873" y="778725"/>
                        </a:lnTo>
                        <a:lnTo>
                          <a:pt x="2798619" y="834143"/>
                        </a:lnTo>
                        <a:lnTo>
                          <a:pt x="2660073" y="847998"/>
                        </a:lnTo>
                        <a:lnTo>
                          <a:pt x="2549237" y="847998"/>
                        </a:lnTo>
                        <a:lnTo>
                          <a:pt x="2466110" y="861853"/>
                        </a:lnTo>
                        <a:lnTo>
                          <a:pt x="2424546" y="861853"/>
                        </a:lnTo>
                        <a:lnTo>
                          <a:pt x="2327564" y="834143"/>
                        </a:lnTo>
                        <a:lnTo>
                          <a:pt x="2272146" y="834143"/>
                        </a:lnTo>
                        <a:lnTo>
                          <a:pt x="2147455" y="847998"/>
                        </a:lnTo>
                        <a:lnTo>
                          <a:pt x="1925782" y="861853"/>
                        </a:lnTo>
                        <a:lnTo>
                          <a:pt x="1925782" y="861853"/>
                        </a:lnTo>
                        <a:lnTo>
                          <a:pt x="1759528" y="861853"/>
                        </a:lnTo>
                        <a:lnTo>
                          <a:pt x="1759528" y="861853"/>
                        </a:lnTo>
                        <a:lnTo>
                          <a:pt x="1607128" y="875707"/>
                        </a:lnTo>
                        <a:lnTo>
                          <a:pt x="1482437" y="875707"/>
                        </a:lnTo>
                        <a:lnTo>
                          <a:pt x="1371601" y="834143"/>
                        </a:lnTo>
                        <a:lnTo>
                          <a:pt x="1288473" y="834143"/>
                        </a:lnTo>
                        <a:lnTo>
                          <a:pt x="1163782" y="820289"/>
                        </a:lnTo>
                        <a:lnTo>
                          <a:pt x="886692" y="792580"/>
                        </a:lnTo>
                        <a:lnTo>
                          <a:pt x="678873" y="834143"/>
                        </a:lnTo>
                        <a:lnTo>
                          <a:pt x="554182" y="820289"/>
                        </a:lnTo>
                        <a:lnTo>
                          <a:pt x="346364" y="792580"/>
                        </a:lnTo>
                        <a:lnTo>
                          <a:pt x="83127" y="792580"/>
                        </a:lnTo>
                        <a:lnTo>
                          <a:pt x="180110" y="737162"/>
                        </a:lnTo>
                        <a:lnTo>
                          <a:pt x="180110" y="737162"/>
                        </a:lnTo>
                        <a:lnTo>
                          <a:pt x="221673" y="529343"/>
                        </a:lnTo>
                        <a:lnTo>
                          <a:pt x="221673" y="335380"/>
                        </a:lnTo>
                        <a:lnTo>
                          <a:pt x="193964" y="169125"/>
                        </a:lnTo>
                        <a:lnTo>
                          <a:pt x="1" y="2870"/>
                        </a:lnTo>
                        <a:cubicBezTo>
                          <a:pt x="1" y="-10984"/>
                          <a:pt x="0" y="30580"/>
                          <a:pt x="0" y="16726"/>
                        </a:cubicBezTo>
                        <a:close/>
                      </a:path>
                    </a:pathLst>
                  </a:custGeom>
                  <a:solidFill>
                    <a:srgbClr val="F79646">
                      <a:lumMod val="50000"/>
                    </a:srgbClr>
                  </a:solidFill>
                  <a:ln w="25400" cap="flat" cmpd="sng" algn="ctr">
                    <a:solidFill>
                      <a:srgbClr val="642F04"/>
                    </a:solidFill>
                    <a:prstDash val="solid"/>
                  </a:ln>
                  <a:effectLst/>
                </p:spPr>
                <p:txBody>
                  <a:bodyPr rtlCol="0" anchor="ctr"/>
                  <a:lstStyle/>
                  <a:p>
                    <a:pPr algn="ctr">
                      <a:defRPr/>
                    </a:pPr>
                    <a:endParaRPr lang="fr-FR" kern="0">
                      <a:solidFill>
                        <a:prstClr val="white"/>
                      </a:solidFill>
                    </a:endParaRPr>
                  </a:p>
                </p:txBody>
              </p:sp>
              <p:sp>
                <p:nvSpPr>
                  <p:cNvPr id="43" name="Forme libre 42"/>
                  <p:cNvSpPr/>
                  <p:nvPr/>
                </p:nvSpPr>
                <p:spPr>
                  <a:xfrm>
                    <a:off x="5611091" y="734291"/>
                    <a:ext cx="2770909" cy="166953"/>
                  </a:xfrm>
                  <a:custGeom>
                    <a:avLst/>
                    <a:gdLst>
                      <a:gd name="connsiteX0" fmla="*/ 0 w 2770909"/>
                      <a:gd name="connsiteY0" fmla="*/ 0 h 166953"/>
                      <a:gd name="connsiteX1" fmla="*/ 221673 w 2770909"/>
                      <a:gd name="connsiteY1" fmla="*/ 13854 h 166953"/>
                      <a:gd name="connsiteX2" fmla="*/ 304800 w 2770909"/>
                      <a:gd name="connsiteY2" fmla="*/ 41564 h 166953"/>
                      <a:gd name="connsiteX3" fmla="*/ 374073 w 2770909"/>
                      <a:gd name="connsiteY3" fmla="*/ 55418 h 166953"/>
                      <a:gd name="connsiteX4" fmla="*/ 540327 w 2770909"/>
                      <a:gd name="connsiteY4" fmla="*/ 69273 h 166953"/>
                      <a:gd name="connsiteX5" fmla="*/ 637309 w 2770909"/>
                      <a:gd name="connsiteY5" fmla="*/ 83127 h 166953"/>
                      <a:gd name="connsiteX6" fmla="*/ 692727 w 2770909"/>
                      <a:gd name="connsiteY6" fmla="*/ 96982 h 166953"/>
                      <a:gd name="connsiteX7" fmla="*/ 1149927 w 2770909"/>
                      <a:gd name="connsiteY7" fmla="*/ 124691 h 166953"/>
                      <a:gd name="connsiteX8" fmla="*/ 1191491 w 2770909"/>
                      <a:gd name="connsiteY8" fmla="*/ 138545 h 166953"/>
                      <a:gd name="connsiteX9" fmla="*/ 1233054 w 2770909"/>
                      <a:gd name="connsiteY9" fmla="*/ 166254 h 166953"/>
                      <a:gd name="connsiteX10" fmla="*/ 1440873 w 2770909"/>
                      <a:gd name="connsiteY10" fmla="*/ 152400 h 166953"/>
                      <a:gd name="connsiteX11" fmla="*/ 1634836 w 2770909"/>
                      <a:gd name="connsiteY11" fmla="*/ 124691 h 166953"/>
                      <a:gd name="connsiteX12" fmla="*/ 1717964 w 2770909"/>
                      <a:gd name="connsiteY12" fmla="*/ 110836 h 166953"/>
                      <a:gd name="connsiteX13" fmla="*/ 1759527 w 2770909"/>
                      <a:gd name="connsiteY13" fmla="*/ 96982 h 166953"/>
                      <a:gd name="connsiteX14" fmla="*/ 1884218 w 2770909"/>
                      <a:gd name="connsiteY14" fmla="*/ 83127 h 166953"/>
                      <a:gd name="connsiteX15" fmla="*/ 2022764 w 2770909"/>
                      <a:gd name="connsiteY15" fmla="*/ 96982 h 166953"/>
                      <a:gd name="connsiteX16" fmla="*/ 2576945 w 2770909"/>
                      <a:gd name="connsiteY16" fmla="*/ 124691 h 166953"/>
                      <a:gd name="connsiteX17" fmla="*/ 2673927 w 2770909"/>
                      <a:gd name="connsiteY17" fmla="*/ 138545 h 166953"/>
                      <a:gd name="connsiteX18" fmla="*/ 2770909 w 2770909"/>
                      <a:gd name="connsiteY18" fmla="*/ 152400 h 166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70909" h="166953">
                        <a:moveTo>
                          <a:pt x="0" y="0"/>
                        </a:moveTo>
                        <a:cubicBezTo>
                          <a:pt x="73891" y="4618"/>
                          <a:pt x="148317" y="3851"/>
                          <a:pt x="221673" y="13854"/>
                        </a:cubicBezTo>
                        <a:cubicBezTo>
                          <a:pt x="250613" y="17800"/>
                          <a:pt x="276159" y="35836"/>
                          <a:pt x="304800" y="41564"/>
                        </a:cubicBezTo>
                        <a:cubicBezTo>
                          <a:pt x="327891" y="46182"/>
                          <a:pt x="350686" y="52667"/>
                          <a:pt x="374073" y="55418"/>
                        </a:cubicBezTo>
                        <a:cubicBezTo>
                          <a:pt x="429302" y="61916"/>
                          <a:pt x="485022" y="63451"/>
                          <a:pt x="540327" y="69273"/>
                        </a:cubicBezTo>
                        <a:cubicBezTo>
                          <a:pt x="572803" y="72692"/>
                          <a:pt x="605180" y="77285"/>
                          <a:pt x="637309" y="83127"/>
                        </a:cubicBezTo>
                        <a:cubicBezTo>
                          <a:pt x="656043" y="86533"/>
                          <a:pt x="673802" y="94879"/>
                          <a:pt x="692727" y="96982"/>
                        </a:cubicBezTo>
                        <a:cubicBezTo>
                          <a:pt x="783224" y="107037"/>
                          <a:pt x="1081023" y="121064"/>
                          <a:pt x="1149927" y="124691"/>
                        </a:cubicBezTo>
                        <a:cubicBezTo>
                          <a:pt x="1163782" y="129309"/>
                          <a:pt x="1178429" y="132014"/>
                          <a:pt x="1191491" y="138545"/>
                        </a:cubicBezTo>
                        <a:cubicBezTo>
                          <a:pt x="1206384" y="145991"/>
                          <a:pt x="1216429" y="165330"/>
                          <a:pt x="1233054" y="166254"/>
                        </a:cubicBezTo>
                        <a:cubicBezTo>
                          <a:pt x="1302374" y="170105"/>
                          <a:pt x="1371600" y="157018"/>
                          <a:pt x="1440873" y="152400"/>
                        </a:cubicBezTo>
                        <a:cubicBezTo>
                          <a:pt x="1536753" y="120439"/>
                          <a:pt x="1447196" y="146766"/>
                          <a:pt x="1634836" y="124691"/>
                        </a:cubicBezTo>
                        <a:cubicBezTo>
                          <a:pt x="1662735" y="121409"/>
                          <a:pt x="1690541" y="116930"/>
                          <a:pt x="1717964" y="110836"/>
                        </a:cubicBezTo>
                        <a:cubicBezTo>
                          <a:pt x="1732220" y="107668"/>
                          <a:pt x="1745122" y="99383"/>
                          <a:pt x="1759527" y="96982"/>
                        </a:cubicBezTo>
                        <a:cubicBezTo>
                          <a:pt x="1800777" y="90107"/>
                          <a:pt x="1842654" y="87745"/>
                          <a:pt x="1884218" y="83127"/>
                        </a:cubicBezTo>
                        <a:cubicBezTo>
                          <a:pt x="1930400" y="87745"/>
                          <a:pt x="1976423" y="94408"/>
                          <a:pt x="2022764" y="96982"/>
                        </a:cubicBezTo>
                        <a:cubicBezTo>
                          <a:pt x="2281825" y="111374"/>
                          <a:pt x="2352633" y="103328"/>
                          <a:pt x="2576945" y="124691"/>
                        </a:cubicBezTo>
                        <a:cubicBezTo>
                          <a:pt x="2609453" y="127787"/>
                          <a:pt x="2641600" y="133927"/>
                          <a:pt x="2673927" y="138545"/>
                        </a:cubicBezTo>
                        <a:cubicBezTo>
                          <a:pt x="2733016" y="158242"/>
                          <a:pt x="2700887" y="152400"/>
                          <a:pt x="2770909" y="152400"/>
                        </a:cubicBezTo>
                      </a:path>
                    </a:pathLst>
                  </a:custGeom>
                  <a:noFill/>
                  <a:ln w="25400" cap="flat" cmpd="sng" algn="ctr">
                    <a:solidFill>
                      <a:srgbClr val="642F04"/>
                    </a:solidFill>
                    <a:prstDash val="solid"/>
                  </a:ln>
                  <a:effectLst/>
                </p:spPr>
                <p:txBody>
                  <a:bodyPr rtlCol="0" anchor="ctr"/>
                  <a:lstStyle/>
                  <a:p>
                    <a:pPr algn="ctr">
                      <a:defRPr/>
                    </a:pPr>
                    <a:endParaRPr lang="fr-FR" kern="0">
                      <a:solidFill>
                        <a:prstClr val="white"/>
                      </a:solidFill>
                    </a:endParaRPr>
                  </a:p>
                </p:txBody>
              </p:sp>
              <p:sp>
                <p:nvSpPr>
                  <p:cNvPr id="44" name="Forme libre 43"/>
                  <p:cNvSpPr/>
                  <p:nvPr/>
                </p:nvSpPr>
                <p:spPr>
                  <a:xfrm>
                    <a:off x="5430982" y="595745"/>
                    <a:ext cx="1205345" cy="84606"/>
                  </a:xfrm>
                  <a:custGeom>
                    <a:avLst/>
                    <a:gdLst>
                      <a:gd name="connsiteX0" fmla="*/ 0 w 1205345"/>
                      <a:gd name="connsiteY0" fmla="*/ 0 h 84606"/>
                      <a:gd name="connsiteX1" fmla="*/ 304800 w 1205345"/>
                      <a:gd name="connsiteY1" fmla="*/ 13855 h 84606"/>
                      <a:gd name="connsiteX2" fmla="*/ 346363 w 1205345"/>
                      <a:gd name="connsiteY2" fmla="*/ 41564 h 84606"/>
                      <a:gd name="connsiteX3" fmla="*/ 498763 w 1205345"/>
                      <a:gd name="connsiteY3" fmla="*/ 69273 h 84606"/>
                      <a:gd name="connsiteX4" fmla="*/ 568036 w 1205345"/>
                      <a:gd name="connsiteY4" fmla="*/ 55419 h 84606"/>
                      <a:gd name="connsiteX5" fmla="*/ 609600 w 1205345"/>
                      <a:gd name="connsiteY5" fmla="*/ 41564 h 84606"/>
                      <a:gd name="connsiteX6" fmla="*/ 817418 w 1205345"/>
                      <a:gd name="connsiteY6" fmla="*/ 55419 h 84606"/>
                      <a:gd name="connsiteX7" fmla="*/ 858982 w 1205345"/>
                      <a:gd name="connsiteY7" fmla="*/ 69273 h 84606"/>
                      <a:gd name="connsiteX8" fmla="*/ 1205345 w 1205345"/>
                      <a:gd name="connsiteY8" fmla="*/ 83128 h 84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5345" h="84606">
                        <a:moveTo>
                          <a:pt x="0" y="0"/>
                        </a:moveTo>
                        <a:cubicBezTo>
                          <a:pt x="101600" y="4618"/>
                          <a:pt x="203820" y="1737"/>
                          <a:pt x="304800" y="13855"/>
                        </a:cubicBezTo>
                        <a:cubicBezTo>
                          <a:pt x="321332" y="15839"/>
                          <a:pt x="331470" y="34117"/>
                          <a:pt x="346363" y="41564"/>
                        </a:cubicBezTo>
                        <a:cubicBezTo>
                          <a:pt x="389079" y="62922"/>
                          <a:pt x="460552" y="64497"/>
                          <a:pt x="498763" y="69273"/>
                        </a:cubicBezTo>
                        <a:cubicBezTo>
                          <a:pt x="521854" y="64655"/>
                          <a:pt x="545191" y="61130"/>
                          <a:pt x="568036" y="55419"/>
                        </a:cubicBezTo>
                        <a:cubicBezTo>
                          <a:pt x="582204" y="51877"/>
                          <a:pt x="594996" y="41564"/>
                          <a:pt x="609600" y="41564"/>
                        </a:cubicBezTo>
                        <a:cubicBezTo>
                          <a:pt x="679026" y="41564"/>
                          <a:pt x="748145" y="50801"/>
                          <a:pt x="817418" y="55419"/>
                        </a:cubicBezTo>
                        <a:cubicBezTo>
                          <a:pt x="831273" y="60037"/>
                          <a:pt x="844577" y="66872"/>
                          <a:pt x="858982" y="69273"/>
                        </a:cubicBezTo>
                        <a:cubicBezTo>
                          <a:pt x="991074" y="91288"/>
                          <a:pt x="1058536" y="83128"/>
                          <a:pt x="1205345" y="83128"/>
                        </a:cubicBezTo>
                      </a:path>
                    </a:pathLst>
                  </a:custGeom>
                  <a:noFill/>
                  <a:ln w="25400" cap="flat" cmpd="sng" algn="ctr">
                    <a:solidFill>
                      <a:srgbClr val="642F04"/>
                    </a:solidFill>
                    <a:prstDash val="solid"/>
                  </a:ln>
                  <a:effectLst/>
                </p:spPr>
                <p:txBody>
                  <a:bodyPr rtlCol="0" anchor="ctr"/>
                  <a:lstStyle/>
                  <a:p>
                    <a:pPr algn="ctr">
                      <a:defRPr/>
                    </a:pPr>
                    <a:endParaRPr lang="fr-FR" kern="0">
                      <a:solidFill>
                        <a:prstClr val="white"/>
                      </a:solidFill>
                    </a:endParaRPr>
                  </a:p>
                </p:txBody>
              </p:sp>
              <p:sp>
                <p:nvSpPr>
                  <p:cNvPr id="45" name="Forme libre 44"/>
                  <p:cNvSpPr/>
                  <p:nvPr/>
                </p:nvSpPr>
                <p:spPr>
                  <a:xfrm>
                    <a:off x="6858000" y="775855"/>
                    <a:ext cx="1427018" cy="96981"/>
                  </a:xfrm>
                  <a:custGeom>
                    <a:avLst/>
                    <a:gdLst>
                      <a:gd name="connsiteX0" fmla="*/ 0 w 1427018"/>
                      <a:gd name="connsiteY0" fmla="*/ 27709 h 96981"/>
                      <a:gd name="connsiteX1" fmla="*/ 152400 w 1427018"/>
                      <a:gd name="connsiteY1" fmla="*/ 13854 h 96981"/>
                      <a:gd name="connsiteX2" fmla="*/ 193964 w 1427018"/>
                      <a:gd name="connsiteY2" fmla="*/ 0 h 96981"/>
                      <a:gd name="connsiteX3" fmla="*/ 678873 w 1427018"/>
                      <a:gd name="connsiteY3" fmla="*/ 13854 h 96981"/>
                      <a:gd name="connsiteX4" fmla="*/ 1246909 w 1427018"/>
                      <a:gd name="connsiteY4" fmla="*/ 27709 h 96981"/>
                      <a:gd name="connsiteX5" fmla="*/ 1288473 w 1427018"/>
                      <a:gd name="connsiteY5" fmla="*/ 13854 h 96981"/>
                      <a:gd name="connsiteX6" fmla="*/ 1371600 w 1427018"/>
                      <a:gd name="connsiteY6" fmla="*/ 41563 h 96981"/>
                      <a:gd name="connsiteX7" fmla="*/ 1427018 w 1427018"/>
                      <a:gd name="connsiteY7" fmla="*/ 96981 h 96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27018" h="96981">
                        <a:moveTo>
                          <a:pt x="0" y="27709"/>
                        </a:moveTo>
                        <a:cubicBezTo>
                          <a:pt x="50800" y="23091"/>
                          <a:pt x="101903" y="21068"/>
                          <a:pt x="152400" y="13854"/>
                        </a:cubicBezTo>
                        <a:cubicBezTo>
                          <a:pt x="166857" y="11789"/>
                          <a:pt x="179360" y="0"/>
                          <a:pt x="193964" y="0"/>
                        </a:cubicBezTo>
                        <a:cubicBezTo>
                          <a:pt x="355666" y="0"/>
                          <a:pt x="517237" y="9236"/>
                          <a:pt x="678873" y="13854"/>
                        </a:cubicBezTo>
                        <a:cubicBezTo>
                          <a:pt x="915404" y="92698"/>
                          <a:pt x="732804" y="42397"/>
                          <a:pt x="1246909" y="27709"/>
                        </a:cubicBezTo>
                        <a:cubicBezTo>
                          <a:pt x="1260764" y="23091"/>
                          <a:pt x="1273958" y="12241"/>
                          <a:pt x="1288473" y="13854"/>
                        </a:cubicBezTo>
                        <a:cubicBezTo>
                          <a:pt x="1317502" y="17079"/>
                          <a:pt x="1371600" y="41563"/>
                          <a:pt x="1371600" y="41563"/>
                        </a:cubicBezTo>
                        <a:cubicBezTo>
                          <a:pt x="1405037" y="91719"/>
                          <a:pt x="1384416" y="75681"/>
                          <a:pt x="1427018" y="96981"/>
                        </a:cubicBezTo>
                      </a:path>
                    </a:pathLst>
                  </a:custGeom>
                  <a:noFill/>
                  <a:ln w="25400" cap="flat" cmpd="sng" algn="ctr">
                    <a:solidFill>
                      <a:srgbClr val="642F04"/>
                    </a:solidFill>
                    <a:prstDash val="solid"/>
                  </a:ln>
                  <a:effectLst/>
                </p:spPr>
                <p:txBody>
                  <a:bodyPr rtlCol="0" anchor="ctr"/>
                  <a:lstStyle/>
                  <a:p>
                    <a:pPr algn="ctr">
                      <a:defRPr/>
                    </a:pPr>
                    <a:endParaRPr lang="fr-FR" kern="0">
                      <a:solidFill>
                        <a:prstClr val="white"/>
                      </a:solidFill>
                    </a:endParaRPr>
                  </a:p>
                </p:txBody>
              </p:sp>
              <p:sp>
                <p:nvSpPr>
                  <p:cNvPr id="46" name="Forme libre 45"/>
                  <p:cNvSpPr/>
                  <p:nvPr/>
                </p:nvSpPr>
                <p:spPr>
                  <a:xfrm>
                    <a:off x="5458691" y="1177636"/>
                    <a:ext cx="2660073" cy="124691"/>
                  </a:xfrm>
                  <a:custGeom>
                    <a:avLst/>
                    <a:gdLst>
                      <a:gd name="connsiteX0" fmla="*/ 0 w 2660073"/>
                      <a:gd name="connsiteY0" fmla="*/ 0 h 124691"/>
                      <a:gd name="connsiteX1" fmla="*/ 124691 w 2660073"/>
                      <a:gd name="connsiteY1" fmla="*/ 13855 h 124691"/>
                      <a:gd name="connsiteX2" fmla="*/ 969818 w 2660073"/>
                      <a:gd name="connsiteY2" fmla="*/ 41564 h 124691"/>
                      <a:gd name="connsiteX3" fmla="*/ 1260764 w 2660073"/>
                      <a:gd name="connsiteY3" fmla="*/ 55419 h 124691"/>
                      <a:gd name="connsiteX4" fmla="*/ 1316182 w 2660073"/>
                      <a:gd name="connsiteY4" fmla="*/ 69273 h 124691"/>
                      <a:gd name="connsiteX5" fmla="*/ 1399309 w 2660073"/>
                      <a:gd name="connsiteY5" fmla="*/ 96982 h 124691"/>
                      <a:gd name="connsiteX6" fmla="*/ 1579418 w 2660073"/>
                      <a:gd name="connsiteY6" fmla="*/ 110837 h 124691"/>
                      <a:gd name="connsiteX7" fmla="*/ 1620982 w 2660073"/>
                      <a:gd name="connsiteY7" fmla="*/ 124691 h 124691"/>
                      <a:gd name="connsiteX8" fmla="*/ 1717964 w 2660073"/>
                      <a:gd name="connsiteY8" fmla="*/ 96982 h 124691"/>
                      <a:gd name="connsiteX9" fmla="*/ 1828800 w 2660073"/>
                      <a:gd name="connsiteY9" fmla="*/ 69273 h 124691"/>
                      <a:gd name="connsiteX10" fmla="*/ 2022764 w 2660073"/>
                      <a:gd name="connsiteY10" fmla="*/ 83128 h 124691"/>
                      <a:gd name="connsiteX11" fmla="*/ 2479964 w 2660073"/>
                      <a:gd name="connsiteY11" fmla="*/ 41564 h 124691"/>
                      <a:gd name="connsiteX12" fmla="*/ 2660073 w 2660073"/>
                      <a:gd name="connsiteY12" fmla="*/ 55419 h 124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60073" h="124691">
                        <a:moveTo>
                          <a:pt x="0" y="0"/>
                        </a:moveTo>
                        <a:cubicBezTo>
                          <a:pt x="41564" y="4618"/>
                          <a:pt x="82995" y="10648"/>
                          <a:pt x="124691" y="13855"/>
                        </a:cubicBezTo>
                        <a:cubicBezTo>
                          <a:pt x="416680" y="36316"/>
                          <a:pt x="660057" y="34524"/>
                          <a:pt x="969818" y="41564"/>
                        </a:cubicBezTo>
                        <a:cubicBezTo>
                          <a:pt x="1066800" y="46182"/>
                          <a:pt x="1163981" y="47676"/>
                          <a:pt x="1260764" y="55419"/>
                        </a:cubicBezTo>
                        <a:cubicBezTo>
                          <a:pt x="1279745" y="56937"/>
                          <a:pt x="1297944" y="63802"/>
                          <a:pt x="1316182" y="69273"/>
                        </a:cubicBezTo>
                        <a:cubicBezTo>
                          <a:pt x="1344158" y="77666"/>
                          <a:pt x="1370187" y="94742"/>
                          <a:pt x="1399309" y="96982"/>
                        </a:cubicBezTo>
                        <a:lnTo>
                          <a:pt x="1579418" y="110837"/>
                        </a:lnTo>
                        <a:cubicBezTo>
                          <a:pt x="1593273" y="115455"/>
                          <a:pt x="1606378" y="124691"/>
                          <a:pt x="1620982" y="124691"/>
                        </a:cubicBezTo>
                        <a:cubicBezTo>
                          <a:pt x="1644062" y="124691"/>
                          <a:pt x="1694005" y="103516"/>
                          <a:pt x="1717964" y="96982"/>
                        </a:cubicBezTo>
                        <a:cubicBezTo>
                          <a:pt x="1754704" y="86962"/>
                          <a:pt x="1828800" y="69273"/>
                          <a:pt x="1828800" y="69273"/>
                        </a:cubicBezTo>
                        <a:cubicBezTo>
                          <a:pt x="1893455" y="73891"/>
                          <a:pt x="1957945" y="83128"/>
                          <a:pt x="2022764" y="83128"/>
                        </a:cubicBezTo>
                        <a:cubicBezTo>
                          <a:pt x="2433427" y="83128"/>
                          <a:pt x="2325655" y="144435"/>
                          <a:pt x="2479964" y="41564"/>
                        </a:cubicBezTo>
                        <a:cubicBezTo>
                          <a:pt x="2623014" y="57459"/>
                          <a:pt x="2562835" y="55419"/>
                          <a:pt x="2660073" y="55419"/>
                        </a:cubicBezTo>
                      </a:path>
                    </a:pathLst>
                  </a:custGeom>
                  <a:noFill/>
                  <a:ln w="25400" cap="flat" cmpd="sng" algn="ctr">
                    <a:solidFill>
                      <a:srgbClr val="642F04"/>
                    </a:solidFill>
                    <a:prstDash val="solid"/>
                  </a:ln>
                  <a:effectLst/>
                </p:spPr>
                <p:txBody>
                  <a:bodyPr rtlCol="0" anchor="ctr"/>
                  <a:lstStyle/>
                  <a:p>
                    <a:pPr algn="ctr">
                      <a:defRPr/>
                    </a:pPr>
                    <a:endParaRPr lang="fr-FR" kern="0">
                      <a:solidFill>
                        <a:prstClr val="white"/>
                      </a:solidFill>
                    </a:endParaRPr>
                  </a:p>
                </p:txBody>
              </p:sp>
              <p:sp>
                <p:nvSpPr>
                  <p:cNvPr id="47" name="Forme libre 46"/>
                  <p:cNvSpPr/>
                  <p:nvPr/>
                </p:nvSpPr>
                <p:spPr>
                  <a:xfrm>
                    <a:off x="5583382" y="1039091"/>
                    <a:ext cx="2590800" cy="207818"/>
                  </a:xfrm>
                  <a:custGeom>
                    <a:avLst/>
                    <a:gdLst>
                      <a:gd name="connsiteX0" fmla="*/ 0 w 2590800"/>
                      <a:gd name="connsiteY0" fmla="*/ 13854 h 207818"/>
                      <a:gd name="connsiteX1" fmla="*/ 69273 w 2590800"/>
                      <a:gd name="connsiteY1" fmla="*/ 0 h 207818"/>
                      <a:gd name="connsiteX2" fmla="*/ 263236 w 2590800"/>
                      <a:gd name="connsiteY2" fmla="*/ 27709 h 207818"/>
                      <a:gd name="connsiteX3" fmla="*/ 387927 w 2590800"/>
                      <a:gd name="connsiteY3" fmla="*/ 83127 h 207818"/>
                      <a:gd name="connsiteX4" fmla="*/ 526473 w 2590800"/>
                      <a:gd name="connsiteY4" fmla="*/ 96982 h 207818"/>
                      <a:gd name="connsiteX5" fmla="*/ 720436 w 2590800"/>
                      <a:gd name="connsiteY5" fmla="*/ 124691 h 207818"/>
                      <a:gd name="connsiteX6" fmla="*/ 845127 w 2590800"/>
                      <a:gd name="connsiteY6" fmla="*/ 138545 h 207818"/>
                      <a:gd name="connsiteX7" fmla="*/ 1066800 w 2590800"/>
                      <a:gd name="connsiteY7" fmla="*/ 138545 h 207818"/>
                      <a:gd name="connsiteX8" fmla="*/ 1246909 w 2590800"/>
                      <a:gd name="connsiteY8" fmla="*/ 152400 h 207818"/>
                      <a:gd name="connsiteX9" fmla="*/ 1330036 w 2590800"/>
                      <a:gd name="connsiteY9" fmla="*/ 166254 h 207818"/>
                      <a:gd name="connsiteX10" fmla="*/ 1413163 w 2590800"/>
                      <a:gd name="connsiteY10" fmla="*/ 193964 h 207818"/>
                      <a:gd name="connsiteX11" fmla="*/ 1482436 w 2590800"/>
                      <a:gd name="connsiteY11" fmla="*/ 207818 h 207818"/>
                      <a:gd name="connsiteX12" fmla="*/ 1856509 w 2590800"/>
                      <a:gd name="connsiteY12" fmla="*/ 193964 h 207818"/>
                      <a:gd name="connsiteX13" fmla="*/ 1898073 w 2590800"/>
                      <a:gd name="connsiteY13" fmla="*/ 166254 h 207818"/>
                      <a:gd name="connsiteX14" fmla="*/ 1953491 w 2590800"/>
                      <a:gd name="connsiteY14" fmla="*/ 152400 h 207818"/>
                      <a:gd name="connsiteX15" fmla="*/ 2105891 w 2590800"/>
                      <a:gd name="connsiteY15" fmla="*/ 166254 h 207818"/>
                      <a:gd name="connsiteX16" fmla="*/ 2230582 w 2590800"/>
                      <a:gd name="connsiteY16" fmla="*/ 124691 h 207818"/>
                      <a:gd name="connsiteX17" fmla="*/ 2313709 w 2590800"/>
                      <a:gd name="connsiteY17" fmla="*/ 83127 h 207818"/>
                      <a:gd name="connsiteX18" fmla="*/ 2590800 w 2590800"/>
                      <a:gd name="connsiteY18" fmla="*/ 96982 h 207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590800" h="207818">
                        <a:moveTo>
                          <a:pt x="0" y="13854"/>
                        </a:moveTo>
                        <a:cubicBezTo>
                          <a:pt x="23091" y="9236"/>
                          <a:pt x="45725" y="0"/>
                          <a:pt x="69273" y="0"/>
                        </a:cubicBezTo>
                        <a:cubicBezTo>
                          <a:pt x="101139" y="0"/>
                          <a:pt x="211954" y="2068"/>
                          <a:pt x="263236" y="27709"/>
                        </a:cubicBezTo>
                        <a:cubicBezTo>
                          <a:pt x="323648" y="57915"/>
                          <a:pt x="298572" y="74191"/>
                          <a:pt x="387927" y="83127"/>
                        </a:cubicBezTo>
                        <a:lnTo>
                          <a:pt x="526473" y="96982"/>
                        </a:lnTo>
                        <a:cubicBezTo>
                          <a:pt x="618289" y="127587"/>
                          <a:pt x="546990" y="107346"/>
                          <a:pt x="720436" y="124691"/>
                        </a:cubicBezTo>
                        <a:cubicBezTo>
                          <a:pt x="762048" y="128852"/>
                          <a:pt x="803563" y="133927"/>
                          <a:pt x="845127" y="138545"/>
                        </a:cubicBezTo>
                        <a:cubicBezTo>
                          <a:pt x="954710" y="175074"/>
                          <a:pt x="827206" y="138545"/>
                          <a:pt x="1066800" y="138545"/>
                        </a:cubicBezTo>
                        <a:cubicBezTo>
                          <a:pt x="1127014" y="138545"/>
                          <a:pt x="1186873" y="147782"/>
                          <a:pt x="1246909" y="152400"/>
                        </a:cubicBezTo>
                        <a:cubicBezTo>
                          <a:pt x="1274618" y="157018"/>
                          <a:pt x="1302784" y="159441"/>
                          <a:pt x="1330036" y="166254"/>
                        </a:cubicBezTo>
                        <a:cubicBezTo>
                          <a:pt x="1358372" y="173338"/>
                          <a:pt x="1384522" y="188236"/>
                          <a:pt x="1413163" y="193964"/>
                        </a:cubicBezTo>
                        <a:lnTo>
                          <a:pt x="1482436" y="207818"/>
                        </a:lnTo>
                        <a:cubicBezTo>
                          <a:pt x="1607127" y="203200"/>
                          <a:pt x="1732352" y="206380"/>
                          <a:pt x="1856509" y="193964"/>
                        </a:cubicBezTo>
                        <a:cubicBezTo>
                          <a:pt x="1873078" y="192307"/>
                          <a:pt x="1882768" y="172813"/>
                          <a:pt x="1898073" y="166254"/>
                        </a:cubicBezTo>
                        <a:cubicBezTo>
                          <a:pt x="1915575" y="158753"/>
                          <a:pt x="1935018" y="157018"/>
                          <a:pt x="1953491" y="152400"/>
                        </a:cubicBezTo>
                        <a:cubicBezTo>
                          <a:pt x="2004291" y="157018"/>
                          <a:pt x="2054882" y="166254"/>
                          <a:pt x="2105891" y="166254"/>
                        </a:cubicBezTo>
                        <a:cubicBezTo>
                          <a:pt x="2208774" y="166254"/>
                          <a:pt x="2163670" y="158147"/>
                          <a:pt x="2230582" y="124691"/>
                        </a:cubicBezTo>
                        <a:cubicBezTo>
                          <a:pt x="2345303" y="67330"/>
                          <a:pt x="2194591" y="162538"/>
                          <a:pt x="2313709" y="83127"/>
                        </a:cubicBezTo>
                        <a:cubicBezTo>
                          <a:pt x="2535312" y="98956"/>
                          <a:pt x="2442854" y="96982"/>
                          <a:pt x="2590800" y="96982"/>
                        </a:cubicBezTo>
                      </a:path>
                    </a:pathLst>
                  </a:custGeom>
                  <a:noFill/>
                  <a:ln w="25400" cap="flat" cmpd="sng" algn="ctr">
                    <a:solidFill>
                      <a:srgbClr val="642F04"/>
                    </a:solidFill>
                    <a:prstDash val="solid"/>
                  </a:ln>
                  <a:effectLst/>
                </p:spPr>
                <p:txBody>
                  <a:bodyPr rtlCol="0" anchor="ctr"/>
                  <a:lstStyle/>
                  <a:p>
                    <a:pPr algn="ctr">
                      <a:defRPr/>
                    </a:pPr>
                    <a:endParaRPr lang="fr-FR" kern="0">
                      <a:solidFill>
                        <a:prstClr val="white"/>
                      </a:solidFill>
                    </a:endParaRPr>
                  </a:p>
                </p:txBody>
              </p:sp>
              <p:sp>
                <p:nvSpPr>
                  <p:cNvPr id="48" name="Forme libre 47"/>
                  <p:cNvSpPr/>
                  <p:nvPr/>
                </p:nvSpPr>
                <p:spPr>
                  <a:xfrm>
                    <a:off x="5444836" y="830001"/>
                    <a:ext cx="886691" cy="42835"/>
                  </a:xfrm>
                  <a:custGeom>
                    <a:avLst/>
                    <a:gdLst>
                      <a:gd name="connsiteX0" fmla="*/ 0 w 886691"/>
                      <a:gd name="connsiteY0" fmla="*/ 42835 h 42835"/>
                      <a:gd name="connsiteX1" fmla="*/ 775855 w 886691"/>
                      <a:gd name="connsiteY1" fmla="*/ 15126 h 42835"/>
                      <a:gd name="connsiteX2" fmla="*/ 817419 w 886691"/>
                      <a:gd name="connsiteY2" fmla="*/ 1272 h 42835"/>
                      <a:gd name="connsiteX3" fmla="*/ 886691 w 886691"/>
                      <a:gd name="connsiteY3" fmla="*/ 1272 h 42835"/>
                    </a:gdLst>
                    <a:ahLst/>
                    <a:cxnLst>
                      <a:cxn ang="0">
                        <a:pos x="connsiteX0" y="connsiteY0"/>
                      </a:cxn>
                      <a:cxn ang="0">
                        <a:pos x="connsiteX1" y="connsiteY1"/>
                      </a:cxn>
                      <a:cxn ang="0">
                        <a:pos x="connsiteX2" y="connsiteY2"/>
                      </a:cxn>
                      <a:cxn ang="0">
                        <a:pos x="connsiteX3" y="connsiteY3"/>
                      </a:cxn>
                    </a:cxnLst>
                    <a:rect l="l" t="t" r="r" b="b"/>
                    <a:pathLst>
                      <a:path w="886691" h="42835">
                        <a:moveTo>
                          <a:pt x="0" y="42835"/>
                        </a:moveTo>
                        <a:cubicBezTo>
                          <a:pt x="498393" y="4499"/>
                          <a:pt x="-276720" y="60890"/>
                          <a:pt x="775855" y="15126"/>
                        </a:cubicBezTo>
                        <a:cubicBezTo>
                          <a:pt x="790445" y="14492"/>
                          <a:pt x="802928" y="3083"/>
                          <a:pt x="817419" y="1272"/>
                        </a:cubicBezTo>
                        <a:cubicBezTo>
                          <a:pt x="840331" y="-1592"/>
                          <a:pt x="863600" y="1272"/>
                          <a:pt x="886691" y="1272"/>
                        </a:cubicBezTo>
                      </a:path>
                    </a:pathLst>
                  </a:custGeom>
                  <a:noFill/>
                  <a:ln w="25400" cap="flat" cmpd="sng" algn="ctr">
                    <a:solidFill>
                      <a:srgbClr val="642F04"/>
                    </a:solidFill>
                    <a:prstDash val="solid"/>
                  </a:ln>
                  <a:effectLst/>
                </p:spPr>
                <p:txBody>
                  <a:bodyPr rtlCol="0" anchor="ctr"/>
                  <a:lstStyle/>
                  <a:p>
                    <a:pPr algn="ctr">
                      <a:defRPr/>
                    </a:pPr>
                    <a:endParaRPr lang="fr-FR" kern="0">
                      <a:solidFill>
                        <a:prstClr val="white"/>
                      </a:solidFill>
                    </a:endParaRPr>
                  </a:p>
                </p:txBody>
              </p:sp>
              <p:sp>
                <p:nvSpPr>
                  <p:cNvPr id="49" name="Forme libre 48"/>
                  <p:cNvSpPr/>
                  <p:nvPr/>
                </p:nvSpPr>
                <p:spPr>
                  <a:xfrm>
                    <a:off x="7329055" y="595745"/>
                    <a:ext cx="942109" cy="69273"/>
                  </a:xfrm>
                  <a:custGeom>
                    <a:avLst/>
                    <a:gdLst>
                      <a:gd name="connsiteX0" fmla="*/ 0 w 942109"/>
                      <a:gd name="connsiteY0" fmla="*/ 27710 h 69273"/>
                      <a:gd name="connsiteX1" fmla="*/ 110836 w 942109"/>
                      <a:gd name="connsiteY1" fmla="*/ 41564 h 69273"/>
                      <a:gd name="connsiteX2" fmla="*/ 166254 w 942109"/>
                      <a:gd name="connsiteY2" fmla="*/ 55419 h 69273"/>
                      <a:gd name="connsiteX3" fmla="*/ 235527 w 942109"/>
                      <a:gd name="connsiteY3" fmla="*/ 41564 h 69273"/>
                      <a:gd name="connsiteX4" fmla="*/ 318654 w 942109"/>
                      <a:gd name="connsiteY4" fmla="*/ 27710 h 69273"/>
                      <a:gd name="connsiteX5" fmla="*/ 637309 w 942109"/>
                      <a:gd name="connsiteY5" fmla="*/ 41564 h 69273"/>
                      <a:gd name="connsiteX6" fmla="*/ 789709 w 942109"/>
                      <a:gd name="connsiteY6" fmla="*/ 69273 h 69273"/>
                      <a:gd name="connsiteX7" fmla="*/ 831272 w 942109"/>
                      <a:gd name="connsiteY7" fmla="*/ 41564 h 69273"/>
                      <a:gd name="connsiteX8" fmla="*/ 914400 w 942109"/>
                      <a:gd name="connsiteY8" fmla="*/ 13855 h 69273"/>
                      <a:gd name="connsiteX9" fmla="*/ 942109 w 942109"/>
                      <a:gd name="connsiteY9" fmla="*/ 0 h 69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42109" h="69273">
                        <a:moveTo>
                          <a:pt x="0" y="27710"/>
                        </a:moveTo>
                        <a:cubicBezTo>
                          <a:pt x="36945" y="32328"/>
                          <a:pt x="74110" y="35443"/>
                          <a:pt x="110836" y="41564"/>
                        </a:cubicBezTo>
                        <a:cubicBezTo>
                          <a:pt x="129618" y="44694"/>
                          <a:pt x="147213" y="55419"/>
                          <a:pt x="166254" y="55419"/>
                        </a:cubicBezTo>
                        <a:cubicBezTo>
                          <a:pt x="189802" y="55419"/>
                          <a:pt x="212359" y="45776"/>
                          <a:pt x="235527" y="41564"/>
                        </a:cubicBezTo>
                        <a:cubicBezTo>
                          <a:pt x="263165" y="36539"/>
                          <a:pt x="290945" y="32328"/>
                          <a:pt x="318654" y="27710"/>
                        </a:cubicBezTo>
                        <a:cubicBezTo>
                          <a:pt x="424872" y="32328"/>
                          <a:pt x="531211" y="34719"/>
                          <a:pt x="637309" y="41564"/>
                        </a:cubicBezTo>
                        <a:cubicBezTo>
                          <a:pt x="734434" y="47830"/>
                          <a:pt x="723885" y="47333"/>
                          <a:pt x="789709" y="69273"/>
                        </a:cubicBezTo>
                        <a:cubicBezTo>
                          <a:pt x="803563" y="60037"/>
                          <a:pt x="816056" y="48327"/>
                          <a:pt x="831272" y="41564"/>
                        </a:cubicBezTo>
                        <a:cubicBezTo>
                          <a:pt x="857963" y="29701"/>
                          <a:pt x="888276" y="26918"/>
                          <a:pt x="914400" y="13855"/>
                        </a:cubicBezTo>
                        <a:lnTo>
                          <a:pt x="942109" y="0"/>
                        </a:lnTo>
                      </a:path>
                    </a:pathLst>
                  </a:custGeom>
                  <a:noFill/>
                  <a:ln w="25400" cap="flat" cmpd="sng" algn="ctr">
                    <a:solidFill>
                      <a:srgbClr val="642F04"/>
                    </a:solidFill>
                    <a:prstDash val="solid"/>
                  </a:ln>
                  <a:effectLst/>
                </p:spPr>
                <p:txBody>
                  <a:bodyPr rtlCol="0" anchor="ctr"/>
                  <a:lstStyle/>
                  <a:p>
                    <a:pPr algn="ctr">
                      <a:defRPr/>
                    </a:pPr>
                    <a:endParaRPr lang="fr-FR" kern="0">
                      <a:solidFill>
                        <a:prstClr val="white"/>
                      </a:solidFill>
                    </a:endParaRPr>
                  </a:p>
                </p:txBody>
              </p:sp>
              <p:sp>
                <p:nvSpPr>
                  <p:cNvPr id="50" name="Forme libre 49"/>
                  <p:cNvSpPr/>
                  <p:nvPr/>
                </p:nvSpPr>
                <p:spPr>
                  <a:xfrm>
                    <a:off x="6470073" y="1066800"/>
                    <a:ext cx="845127" cy="71839"/>
                  </a:xfrm>
                  <a:custGeom>
                    <a:avLst/>
                    <a:gdLst>
                      <a:gd name="connsiteX0" fmla="*/ 0 w 845127"/>
                      <a:gd name="connsiteY0" fmla="*/ 55418 h 71839"/>
                      <a:gd name="connsiteX1" fmla="*/ 152400 w 845127"/>
                      <a:gd name="connsiteY1" fmla="*/ 41564 h 71839"/>
                      <a:gd name="connsiteX2" fmla="*/ 193963 w 845127"/>
                      <a:gd name="connsiteY2" fmla="*/ 13855 h 71839"/>
                      <a:gd name="connsiteX3" fmla="*/ 318654 w 845127"/>
                      <a:gd name="connsiteY3" fmla="*/ 0 h 71839"/>
                      <a:gd name="connsiteX4" fmla="*/ 665018 w 845127"/>
                      <a:gd name="connsiteY4" fmla="*/ 27709 h 71839"/>
                      <a:gd name="connsiteX5" fmla="*/ 706582 w 845127"/>
                      <a:gd name="connsiteY5" fmla="*/ 41564 h 71839"/>
                      <a:gd name="connsiteX6" fmla="*/ 845127 w 845127"/>
                      <a:gd name="connsiteY6" fmla="*/ 55418 h 71839"/>
                      <a:gd name="connsiteX7" fmla="*/ 277091 w 845127"/>
                      <a:gd name="connsiteY7" fmla="*/ 55418 h 71839"/>
                      <a:gd name="connsiteX8" fmla="*/ 235527 w 845127"/>
                      <a:gd name="connsiteY8" fmla="*/ 27709 h 71839"/>
                      <a:gd name="connsiteX9" fmla="*/ 180109 w 845127"/>
                      <a:gd name="connsiteY9" fmla="*/ 13855 h 718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45127" h="71839">
                        <a:moveTo>
                          <a:pt x="0" y="55418"/>
                        </a:moveTo>
                        <a:cubicBezTo>
                          <a:pt x="50800" y="50800"/>
                          <a:pt x="102523" y="52252"/>
                          <a:pt x="152400" y="41564"/>
                        </a:cubicBezTo>
                        <a:cubicBezTo>
                          <a:pt x="168681" y="38075"/>
                          <a:pt x="177809" y="17893"/>
                          <a:pt x="193963" y="13855"/>
                        </a:cubicBezTo>
                        <a:cubicBezTo>
                          <a:pt x="234534" y="3712"/>
                          <a:pt x="277090" y="4618"/>
                          <a:pt x="318654" y="0"/>
                        </a:cubicBezTo>
                        <a:cubicBezTo>
                          <a:pt x="380932" y="4152"/>
                          <a:pt x="585643" y="15498"/>
                          <a:pt x="665018" y="27709"/>
                        </a:cubicBezTo>
                        <a:cubicBezTo>
                          <a:pt x="679452" y="29930"/>
                          <a:pt x="692148" y="39343"/>
                          <a:pt x="706582" y="41564"/>
                        </a:cubicBezTo>
                        <a:cubicBezTo>
                          <a:pt x="752454" y="48621"/>
                          <a:pt x="798945" y="50800"/>
                          <a:pt x="845127" y="55418"/>
                        </a:cubicBezTo>
                        <a:cubicBezTo>
                          <a:pt x="612231" y="70945"/>
                          <a:pt x="542576" y="82882"/>
                          <a:pt x="277091" y="55418"/>
                        </a:cubicBezTo>
                        <a:cubicBezTo>
                          <a:pt x="260528" y="53705"/>
                          <a:pt x="250832" y="34268"/>
                          <a:pt x="235527" y="27709"/>
                        </a:cubicBezTo>
                        <a:cubicBezTo>
                          <a:pt x="218025" y="20208"/>
                          <a:pt x="180109" y="13855"/>
                          <a:pt x="180109" y="13855"/>
                        </a:cubicBezTo>
                      </a:path>
                    </a:pathLst>
                  </a:custGeom>
                  <a:noFill/>
                  <a:ln w="25400" cap="flat" cmpd="sng" algn="ctr">
                    <a:solidFill>
                      <a:srgbClr val="642F04"/>
                    </a:solidFill>
                    <a:prstDash val="solid"/>
                  </a:ln>
                  <a:effectLst/>
                </p:spPr>
                <p:txBody>
                  <a:bodyPr rtlCol="0" anchor="ctr"/>
                  <a:lstStyle/>
                  <a:p>
                    <a:pPr algn="ctr">
                      <a:defRPr/>
                    </a:pPr>
                    <a:endParaRPr lang="fr-FR" kern="0">
                      <a:solidFill>
                        <a:prstClr val="white"/>
                      </a:solidFill>
                    </a:endParaRPr>
                  </a:p>
                </p:txBody>
              </p:sp>
              <p:sp>
                <p:nvSpPr>
                  <p:cNvPr id="51" name="Forme libre 50"/>
                  <p:cNvSpPr/>
                  <p:nvPr/>
                </p:nvSpPr>
                <p:spPr>
                  <a:xfrm>
                    <a:off x="7106397" y="955964"/>
                    <a:ext cx="1178621" cy="110939"/>
                  </a:xfrm>
                  <a:custGeom>
                    <a:avLst/>
                    <a:gdLst>
                      <a:gd name="connsiteX0" fmla="*/ 0 w 1178621"/>
                      <a:gd name="connsiteY0" fmla="*/ 0 h 110939"/>
                      <a:gd name="connsiteX1" fmla="*/ 789709 w 1178621"/>
                      <a:gd name="connsiteY1" fmla="*/ 55418 h 110939"/>
                      <a:gd name="connsiteX2" fmla="*/ 872836 w 1178621"/>
                      <a:gd name="connsiteY2" fmla="*/ 69272 h 110939"/>
                      <a:gd name="connsiteX3" fmla="*/ 997527 w 1178621"/>
                      <a:gd name="connsiteY3" fmla="*/ 83127 h 110939"/>
                      <a:gd name="connsiteX4" fmla="*/ 1136072 w 1178621"/>
                      <a:gd name="connsiteY4" fmla="*/ 96981 h 110939"/>
                      <a:gd name="connsiteX5" fmla="*/ 1149927 w 1178621"/>
                      <a:gd name="connsiteY5" fmla="*/ 69272 h 110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8621" h="110939">
                        <a:moveTo>
                          <a:pt x="0" y="0"/>
                        </a:moveTo>
                        <a:cubicBezTo>
                          <a:pt x="277493" y="166495"/>
                          <a:pt x="22193" y="28952"/>
                          <a:pt x="789709" y="55418"/>
                        </a:cubicBezTo>
                        <a:cubicBezTo>
                          <a:pt x="817783" y="56386"/>
                          <a:pt x="844991" y="65559"/>
                          <a:pt x="872836" y="69272"/>
                        </a:cubicBezTo>
                        <a:cubicBezTo>
                          <a:pt x="914289" y="74799"/>
                          <a:pt x="955963" y="78509"/>
                          <a:pt x="997527" y="83127"/>
                        </a:cubicBezTo>
                        <a:cubicBezTo>
                          <a:pt x="1098718" y="116857"/>
                          <a:pt x="1052318" y="117920"/>
                          <a:pt x="1136072" y="96981"/>
                        </a:cubicBezTo>
                        <a:cubicBezTo>
                          <a:pt x="1185321" y="64149"/>
                          <a:pt x="1194287" y="69272"/>
                          <a:pt x="1149927" y="69272"/>
                        </a:cubicBezTo>
                      </a:path>
                    </a:pathLst>
                  </a:custGeom>
                  <a:noFill/>
                  <a:ln w="25400" cap="flat" cmpd="sng" algn="ctr">
                    <a:solidFill>
                      <a:srgbClr val="642F04"/>
                    </a:solidFill>
                    <a:prstDash val="solid"/>
                  </a:ln>
                  <a:effectLst/>
                </p:spPr>
                <p:txBody>
                  <a:bodyPr rtlCol="0" anchor="ctr"/>
                  <a:lstStyle/>
                  <a:p>
                    <a:pPr algn="ctr">
                      <a:defRPr/>
                    </a:pPr>
                    <a:endParaRPr lang="fr-FR" kern="0">
                      <a:solidFill>
                        <a:prstClr val="white"/>
                      </a:solidFill>
                    </a:endParaRPr>
                  </a:p>
                </p:txBody>
              </p:sp>
            </p:grpSp>
          </p:grpSp>
          <p:sp>
            <p:nvSpPr>
              <p:cNvPr id="37" name="Forme libre 36"/>
              <p:cNvSpPr/>
              <p:nvPr/>
            </p:nvSpPr>
            <p:spPr>
              <a:xfrm>
                <a:off x="4712869" y="1786966"/>
                <a:ext cx="516757" cy="817518"/>
              </a:xfrm>
              <a:custGeom>
                <a:avLst/>
                <a:gdLst>
                  <a:gd name="connsiteX0" fmla="*/ 0 w 1565564"/>
                  <a:gd name="connsiteY0" fmla="*/ 1856509 h 2064327"/>
                  <a:gd name="connsiteX1" fmla="*/ 27709 w 1565564"/>
                  <a:gd name="connsiteY1" fmla="*/ 1731818 h 2064327"/>
                  <a:gd name="connsiteX2" fmla="*/ 124691 w 1565564"/>
                  <a:gd name="connsiteY2" fmla="*/ 1648691 h 2064327"/>
                  <a:gd name="connsiteX3" fmla="*/ 138546 w 1565564"/>
                  <a:gd name="connsiteY3" fmla="*/ 1357746 h 2064327"/>
                  <a:gd name="connsiteX4" fmla="*/ 207818 w 1565564"/>
                  <a:gd name="connsiteY4" fmla="*/ 1260764 h 2064327"/>
                  <a:gd name="connsiteX5" fmla="*/ 207818 w 1565564"/>
                  <a:gd name="connsiteY5" fmla="*/ 748146 h 2064327"/>
                  <a:gd name="connsiteX6" fmla="*/ 290946 w 1565564"/>
                  <a:gd name="connsiteY6" fmla="*/ 983673 h 2064327"/>
                  <a:gd name="connsiteX7" fmla="*/ 346364 w 1565564"/>
                  <a:gd name="connsiteY7" fmla="*/ 1066800 h 2064327"/>
                  <a:gd name="connsiteX8" fmla="*/ 346364 w 1565564"/>
                  <a:gd name="connsiteY8" fmla="*/ 1066800 h 2064327"/>
                  <a:gd name="connsiteX9" fmla="*/ 540327 w 1565564"/>
                  <a:gd name="connsiteY9" fmla="*/ 1011382 h 2064327"/>
                  <a:gd name="connsiteX10" fmla="*/ 526473 w 1565564"/>
                  <a:gd name="connsiteY10" fmla="*/ 706582 h 2064327"/>
                  <a:gd name="connsiteX11" fmla="*/ 581891 w 1565564"/>
                  <a:gd name="connsiteY11" fmla="*/ 595746 h 2064327"/>
                  <a:gd name="connsiteX12" fmla="*/ 637309 w 1565564"/>
                  <a:gd name="connsiteY12" fmla="*/ 180109 h 2064327"/>
                  <a:gd name="connsiteX13" fmla="*/ 762000 w 1565564"/>
                  <a:gd name="connsiteY13" fmla="*/ 471055 h 2064327"/>
                  <a:gd name="connsiteX14" fmla="*/ 762000 w 1565564"/>
                  <a:gd name="connsiteY14" fmla="*/ 471055 h 2064327"/>
                  <a:gd name="connsiteX15" fmla="*/ 858982 w 1565564"/>
                  <a:gd name="connsiteY15" fmla="*/ 180109 h 2064327"/>
                  <a:gd name="connsiteX16" fmla="*/ 983673 w 1565564"/>
                  <a:gd name="connsiteY16" fmla="*/ 0 h 2064327"/>
                  <a:gd name="connsiteX17" fmla="*/ 1052946 w 1565564"/>
                  <a:gd name="connsiteY17" fmla="*/ 290946 h 2064327"/>
                  <a:gd name="connsiteX18" fmla="*/ 1136073 w 1565564"/>
                  <a:gd name="connsiteY18" fmla="*/ 498764 h 2064327"/>
                  <a:gd name="connsiteX19" fmla="*/ 1136073 w 1565564"/>
                  <a:gd name="connsiteY19" fmla="*/ 651164 h 2064327"/>
                  <a:gd name="connsiteX20" fmla="*/ 1136073 w 1565564"/>
                  <a:gd name="connsiteY20" fmla="*/ 651164 h 2064327"/>
                  <a:gd name="connsiteX21" fmla="*/ 1274618 w 1565564"/>
                  <a:gd name="connsiteY21" fmla="*/ 540327 h 2064327"/>
                  <a:gd name="connsiteX22" fmla="*/ 1343891 w 1565564"/>
                  <a:gd name="connsiteY22" fmla="*/ 374073 h 2064327"/>
                  <a:gd name="connsiteX23" fmla="*/ 1440873 w 1565564"/>
                  <a:gd name="connsiteY23" fmla="*/ 235527 h 2064327"/>
                  <a:gd name="connsiteX24" fmla="*/ 1482437 w 1565564"/>
                  <a:gd name="connsiteY24" fmla="*/ 429491 h 2064327"/>
                  <a:gd name="connsiteX25" fmla="*/ 1468582 w 1565564"/>
                  <a:gd name="connsiteY25" fmla="*/ 581891 h 2064327"/>
                  <a:gd name="connsiteX26" fmla="*/ 1399309 w 1565564"/>
                  <a:gd name="connsiteY26" fmla="*/ 720437 h 2064327"/>
                  <a:gd name="connsiteX27" fmla="*/ 1468582 w 1565564"/>
                  <a:gd name="connsiteY27" fmla="*/ 872837 h 2064327"/>
                  <a:gd name="connsiteX28" fmla="*/ 1565564 w 1565564"/>
                  <a:gd name="connsiteY28" fmla="*/ 1080655 h 2064327"/>
                  <a:gd name="connsiteX29" fmla="*/ 1537855 w 1565564"/>
                  <a:gd name="connsiteY29" fmla="*/ 1302327 h 2064327"/>
                  <a:gd name="connsiteX30" fmla="*/ 1537855 w 1565564"/>
                  <a:gd name="connsiteY30" fmla="*/ 1510146 h 2064327"/>
                  <a:gd name="connsiteX31" fmla="*/ 1468582 w 1565564"/>
                  <a:gd name="connsiteY31" fmla="*/ 1648691 h 2064327"/>
                  <a:gd name="connsiteX32" fmla="*/ 1413164 w 1565564"/>
                  <a:gd name="connsiteY32" fmla="*/ 1870364 h 2064327"/>
                  <a:gd name="connsiteX33" fmla="*/ 1205346 w 1565564"/>
                  <a:gd name="connsiteY33" fmla="*/ 1925782 h 2064327"/>
                  <a:gd name="connsiteX34" fmla="*/ 1066800 w 1565564"/>
                  <a:gd name="connsiteY34" fmla="*/ 1967346 h 2064327"/>
                  <a:gd name="connsiteX35" fmla="*/ 789709 w 1565564"/>
                  <a:gd name="connsiteY35" fmla="*/ 2036618 h 2064327"/>
                  <a:gd name="connsiteX36" fmla="*/ 526473 w 1565564"/>
                  <a:gd name="connsiteY36" fmla="*/ 1981200 h 2064327"/>
                  <a:gd name="connsiteX37" fmla="*/ 401782 w 1565564"/>
                  <a:gd name="connsiteY37" fmla="*/ 2064327 h 2064327"/>
                  <a:gd name="connsiteX38" fmla="*/ 207818 w 1565564"/>
                  <a:gd name="connsiteY38" fmla="*/ 2036618 h 2064327"/>
                  <a:gd name="connsiteX39" fmla="*/ 83127 w 1565564"/>
                  <a:gd name="connsiteY39" fmla="*/ 1967346 h 2064327"/>
                  <a:gd name="connsiteX40" fmla="*/ 0 w 1565564"/>
                  <a:gd name="connsiteY40" fmla="*/ 1856509 h 2064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565564" h="2064327">
                    <a:moveTo>
                      <a:pt x="0" y="1856509"/>
                    </a:moveTo>
                    <a:lnTo>
                      <a:pt x="27709" y="1731818"/>
                    </a:lnTo>
                    <a:lnTo>
                      <a:pt x="124691" y="1648691"/>
                    </a:lnTo>
                    <a:lnTo>
                      <a:pt x="138546" y="1357746"/>
                    </a:lnTo>
                    <a:lnTo>
                      <a:pt x="207818" y="1260764"/>
                    </a:lnTo>
                    <a:lnTo>
                      <a:pt x="207818" y="748146"/>
                    </a:lnTo>
                    <a:lnTo>
                      <a:pt x="290946" y="983673"/>
                    </a:lnTo>
                    <a:lnTo>
                      <a:pt x="346364" y="1066800"/>
                    </a:lnTo>
                    <a:lnTo>
                      <a:pt x="346364" y="1066800"/>
                    </a:lnTo>
                    <a:lnTo>
                      <a:pt x="540327" y="1011382"/>
                    </a:lnTo>
                    <a:lnTo>
                      <a:pt x="526473" y="706582"/>
                    </a:lnTo>
                    <a:lnTo>
                      <a:pt x="581891" y="595746"/>
                    </a:lnTo>
                    <a:lnTo>
                      <a:pt x="637309" y="180109"/>
                    </a:lnTo>
                    <a:lnTo>
                      <a:pt x="762000" y="471055"/>
                    </a:lnTo>
                    <a:lnTo>
                      <a:pt x="762000" y="471055"/>
                    </a:lnTo>
                    <a:lnTo>
                      <a:pt x="858982" y="180109"/>
                    </a:lnTo>
                    <a:lnTo>
                      <a:pt x="983673" y="0"/>
                    </a:lnTo>
                    <a:lnTo>
                      <a:pt x="1052946" y="290946"/>
                    </a:lnTo>
                    <a:lnTo>
                      <a:pt x="1136073" y="498764"/>
                    </a:lnTo>
                    <a:lnTo>
                      <a:pt x="1136073" y="651164"/>
                    </a:lnTo>
                    <a:lnTo>
                      <a:pt x="1136073" y="651164"/>
                    </a:lnTo>
                    <a:lnTo>
                      <a:pt x="1274618" y="540327"/>
                    </a:lnTo>
                    <a:lnTo>
                      <a:pt x="1343891" y="374073"/>
                    </a:lnTo>
                    <a:lnTo>
                      <a:pt x="1440873" y="235527"/>
                    </a:lnTo>
                    <a:lnTo>
                      <a:pt x="1482437" y="429491"/>
                    </a:lnTo>
                    <a:lnTo>
                      <a:pt x="1468582" y="581891"/>
                    </a:lnTo>
                    <a:lnTo>
                      <a:pt x="1399309" y="720437"/>
                    </a:lnTo>
                    <a:lnTo>
                      <a:pt x="1468582" y="872837"/>
                    </a:lnTo>
                    <a:lnTo>
                      <a:pt x="1565564" y="1080655"/>
                    </a:lnTo>
                    <a:lnTo>
                      <a:pt x="1537855" y="1302327"/>
                    </a:lnTo>
                    <a:lnTo>
                      <a:pt x="1537855" y="1510146"/>
                    </a:lnTo>
                    <a:lnTo>
                      <a:pt x="1468582" y="1648691"/>
                    </a:lnTo>
                    <a:lnTo>
                      <a:pt x="1413164" y="1870364"/>
                    </a:lnTo>
                    <a:lnTo>
                      <a:pt x="1205346" y="1925782"/>
                    </a:lnTo>
                    <a:lnTo>
                      <a:pt x="1066800" y="1967346"/>
                    </a:lnTo>
                    <a:lnTo>
                      <a:pt x="789709" y="2036618"/>
                    </a:lnTo>
                    <a:lnTo>
                      <a:pt x="526473" y="1981200"/>
                    </a:lnTo>
                    <a:lnTo>
                      <a:pt x="401782" y="2064327"/>
                    </a:lnTo>
                    <a:lnTo>
                      <a:pt x="207818" y="2036618"/>
                    </a:lnTo>
                    <a:lnTo>
                      <a:pt x="83127" y="1967346"/>
                    </a:lnTo>
                    <a:lnTo>
                      <a:pt x="0" y="1856509"/>
                    </a:lnTo>
                    <a:close/>
                  </a:path>
                </a:pathLst>
              </a:custGeom>
              <a:gradFill flip="none" rotWithShape="1">
                <a:gsLst>
                  <a:gs pos="0">
                    <a:srgbClr val="FF9933">
                      <a:shade val="30000"/>
                      <a:satMod val="115000"/>
                    </a:srgbClr>
                  </a:gs>
                  <a:gs pos="50000">
                    <a:srgbClr val="FF9933">
                      <a:shade val="67500"/>
                      <a:satMod val="115000"/>
                    </a:srgbClr>
                  </a:gs>
                  <a:gs pos="100000">
                    <a:srgbClr val="FF9933">
                      <a:shade val="100000"/>
                      <a:satMod val="115000"/>
                    </a:srgbClr>
                  </a:gs>
                </a:gsLst>
                <a:lin ang="10800000" scaled="1"/>
                <a:tileRect/>
              </a:gradFill>
              <a:ln w="25400" cap="flat" cmpd="sng" algn="ctr">
                <a:noFill/>
                <a:prstDash val="solid"/>
              </a:ln>
              <a:effectLst/>
            </p:spPr>
            <p:txBody>
              <a:bodyPr rtlCol="0" anchor="ctr"/>
              <a:lstStyle/>
              <a:p>
                <a:pPr algn="ctr">
                  <a:defRPr/>
                </a:pPr>
                <a:endParaRPr lang="fr-FR" kern="0">
                  <a:solidFill>
                    <a:prstClr val="white"/>
                  </a:solidFill>
                </a:endParaRPr>
              </a:p>
            </p:txBody>
          </p:sp>
          <p:sp>
            <p:nvSpPr>
              <p:cNvPr id="38" name="Forme libre 37"/>
              <p:cNvSpPr/>
              <p:nvPr/>
            </p:nvSpPr>
            <p:spPr>
              <a:xfrm>
                <a:off x="4728875" y="2201282"/>
                <a:ext cx="397857" cy="411502"/>
              </a:xfrm>
              <a:custGeom>
                <a:avLst/>
                <a:gdLst>
                  <a:gd name="connsiteX0" fmla="*/ 0 w 1205346"/>
                  <a:gd name="connsiteY0" fmla="*/ 983673 h 1039091"/>
                  <a:gd name="connsiteX1" fmla="*/ 166255 w 1205346"/>
                  <a:gd name="connsiteY1" fmla="*/ 803563 h 1039091"/>
                  <a:gd name="connsiteX2" fmla="*/ 263237 w 1205346"/>
                  <a:gd name="connsiteY2" fmla="*/ 748145 h 1039091"/>
                  <a:gd name="connsiteX3" fmla="*/ 346364 w 1205346"/>
                  <a:gd name="connsiteY3" fmla="*/ 678873 h 1039091"/>
                  <a:gd name="connsiteX4" fmla="*/ 415637 w 1205346"/>
                  <a:gd name="connsiteY4" fmla="*/ 581891 h 1039091"/>
                  <a:gd name="connsiteX5" fmla="*/ 415637 w 1205346"/>
                  <a:gd name="connsiteY5" fmla="*/ 581891 h 1039091"/>
                  <a:gd name="connsiteX6" fmla="*/ 457200 w 1205346"/>
                  <a:gd name="connsiteY6" fmla="*/ 360218 h 1039091"/>
                  <a:gd name="connsiteX7" fmla="*/ 595746 w 1205346"/>
                  <a:gd name="connsiteY7" fmla="*/ 554182 h 1039091"/>
                  <a:gd name="connsiteX8" fmla="*/ 678873 w 1205346"/>
                  <a:gd name="connsiteY8" fmla="*/ 429491 h 1039091"/>
                  <a:gd name="connsiteX9" fmla="*/ 775855 w 1205346"/>
                  <a:gd name="connsiteY9" fmla="*/ 110836 h 1039091"/>
                  <a:gd name="connsiteX10" fmla="*/ 858982 w 1205346"/>
                  <a:gd name="connsiteY10" fmla="*/ 249382 h 1039091"/>
                  <a:gd name="connsiteX11" fmla="*/ 900546 w 1205346"/>
                  <a:gd name="connsiteY11" fmla="*/ 290945 h 1039091"/>
                  <a:gd name="connsiteX12" fmla="*/ 969819 w 1205346"/>
                  <a:gd name="connsiteY12" fmla="*/ 304800 h 1039091"/>
                  <a:gd name="connsiteX13" fmla="*/ 969819 w 1205346"/>
                  <a:gd name="connsiteY13" fmla="*/ 304800 h 1039091"/>
                  <a:gd name="connsiteX14" fmla="*/ 1205346 w 1205346"/>
                  <a:gd name="connsiteY14" fmla="*/ 0 h 1039091"/>
                  <a:gd name="connsiteX15" fmla="*/ 1177637 w 1205346"/>
                  <a:gd name="connsiteY15" fmla="*/ 263236 h 1039091"/>
                  <a:gd name="connsiteX16" fmla="*/ 1149928 w 1205346"/>
                  <a:gd name="connsiteY16" fmla="*/ 374073 h 1039091"/>
                  <a:gd name="connsiteX17" fmla="*/ 1108364 w 1205346"/>
                  <a:gd name="connsiteY17" fmla="*/ 526473 h 1039091"/>
                  <a:gd name="connsiteX18" fmla="*/ 1191491 w 1205346"/>
                  <a:gd name="connsiteY18" fmla="*/ 637309 h 1039091"/>
                  <a:gd name="connsiteX19" fmla="*/ 1122219 w 1205346"/>
                  <a:gd name="connsiteY19" fmla="*/ 789709 h 1039091"/>
                  <a:gd name="connsiteX20" fmla="*/ 1122219 w 1205346"/>
                  <a:gd name="connsiteY20" fmla="*/ 789709 h 1039091"/>
                  <a:gd name="connsiteX21" fmla="*/ 983673 w 1205346"/>
                  <a:gd name="connsiteY21" fmla="*/ 900545 h 1039091"/>
                  <a:gd name="connsiteX22" fmla="*/ 858982 w 1205346"/>
                  <a:gd name="connsiteY22" fmla="*/ 1025236 h 1039091"/>
                  <a:gd name="connsiteX23" fmla="*/ 637309 w 1205346"/>
                  <a:gd name="connsiteY23" fmla="*/ 983673 h 1039091"/>
                  <a:gd name="connsiteX24" fmla="*/ 429491 w 1205346"/>
                  <a:gd name="connsiteY24" fmla="*/ 983673 h 1039091"/>
                  <a:gd name="connsiteX25" fmla="*/ 346364 w 1205346"/>
                  <a:gd name="connsiteY25" fmla="*/ 1039091 h 1039091"/>
                  <a:gd name="connsiteX26" fmla="*/ 110837 w 1205346"/>
                  <a:gd name="connsiteY26" fmla="*/ 942109 h 1039091"/>
                  <a:gd name="connsiteX27" fmla="*/ 69273 w 1205346"/>
                  <a:gd name="connsiteY27" fmla="*/ 886691 h 1039091"/>
                  <a:gd name="connsiteX28" fmla="*/ 69273 w 1205346"/>
                  <a:gd name="connsiteY28" fmla="*/ 886691 h 1039091"/>
                  <a:gd name="connsiteX29" fmla="*/ 180109 w 1205346"/>
                  <a:gd name="connsiteY29" fmla="*/ 831273 h 1039091"/>
                  <a:gd name="connsiteX30" fmla="*/ 0 w 1205346"/>
                  <a:gd name="connsiteY30" fmla="*/ 983673 h 1039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205346" h="1039091">
                    <a:moveTo>
                      <a:pt x="0" y="983673"/>
                    </a:moveTo>
                    <a:lnTo>
                      <a:pt x="166255" y="803563"/>
                    </a:lnTo>
                    <a:lnTo>
                      <a:pt x="263237" y="748145"/>
                    </a:lnTo>
                    <a:lnTo>
                      <a:pt x="346364" y="678873"/>
                    </a:lnTo>
                    <a:lnTo>
                      <a:pt x="415637" y="581891"/>
                    </a:lnTo>
                    <a:lnTo>
                      <a:pt x="415637" y="581891"/>
                    </a:lnTo>
                    <a:lnTo>
                      <a:pt x="457200" y="360218"/>
                    </a:lnTo>
                    <a:lnTo>
                      <a:pt x="595746" y="554182"/>
                    </a:lnTo>
                    <a:lnTo>
                      <a:pt x="678873" y="429491"/>
                    </a:lnTo>
                    <a:lnTo>
                      <a:pt x="775855" y="110836"/>
                    </a:lnTo>
                    <a:lnTo>
                      <a:pt x="858982" y="249382"/>
                    </a:lnTo>
                    <a:lnTo>
                      <a:pt x="900546" y="290945"/>
                    </a:lnTo>
                    <a:lnTo>
                      <a:pt x="969819" y="304800"/>
                    </a:lnTo>
                    <a:lnTo>
                      <a:pt x="969819" y="304800"/>
                    </a:lnTo>
                    <a:lnTo>
                      <a:pt x="1205346" y="0"/>
                    </a:lnTo>
                    <a:lnTo>
                      <a:pt x="1177637" y="263236"/>
                    </a:lnTo>
                    <a:lnTo>
                      <a:pt x="1149928" y="374073"/>
                    </a:lnTo>
                    <a:lnTo>
                      <a:pt x="1108364" y="526473"/>
                    </a:lnTo>
                    <a:lnTo>
                      <a:pt x="1191491" y="637309"/>
                    </a:lnTo>
                    <a:lnTo>
                      <a:pt x="1122219" y="789709"/>
                    </a:lnTo>
                    <a:lnTo>
                      <a:pt x="1122219" y="789709"/>
                    </a:lnTo>
                    <a:lnTo>
                      <a:pt x="983673" y="900545"/>
                    </a:lnTo>
                    <a:lnTo>
                      <a:pt x="858982" y="1025236"/>
                    </a:lnTo>
                    <a:lnTo>
                      <a:pt x="637309" y="983673"/>
                    </a:lnTo>
                    <a:lnTo>
                      <a:pt x="429491" y="983673"/>
                    </a:lnTo>
                    <a:lnTo>
                      <a:pt x="346364" y="1039091"/>
                    </a:lnTo>
                    <a:lnTo>
                      <a:pt x="110837" y="942109"/>
                    </a:lnTo>
                    <a:lnTo>
                      <a:pt x="69273" y="886691"/>
                    </a:lnTo>
                    <a:lnTo>
                      <a:pt x="69273" y="886691"/>
                    </a:lnTo>
                    <a:lnTo>
                      <a:pt x="180109" y="831273"/>
                    </a:lnTo>
                    <a:lnTo>
                      <a:pt x="0" y="983673"/>
                    </a:lnTo>
                    <a:close/>
                  </a:path>
                </a:pathLst>
              </a:custGeom>
              <a:gradFill flip="none" rotWithShape="1">
                <a:gsLst>
                  <a:gs pos="0">
                    <a:srgbClr val="F34711">
                      <a:shade val="30000"/>
                      <a:satMod val="115000"/>
                    </a:srgbClr>
                  </a:gs>
                  <a:gs pos="50000">
                    <a:srgbClr val="F34711">
                      <a:shade val="67500"/>
                      <a:satMod val="115000"/>
                    </a:srgbClr>
                  </a:gs>
                  <a:gs pos="100000">
                    <a:srgbClr val="F34711">
                      <a:shade val="100000"/>
                      <a:satMod val="115000"/>
                    </a:srgbClr>
                  </a:gs>
                </a:gsLst>
                <a:lin ang="16200000" scaled="1"/>
                <a:tileRect/>
              </a:gradFill>
              <a:ln w="25400" cap="flat" cmpd="sng" algn="ctr">
                <a:noFill/>
                <a:prstDash val="solid"/>
              </a:ln>
              <a:effectLst/>
            </p:spPr>
            <p:txBody>
              <a:bodyPr rtlCol="0" anchor="ctr"/>
              <a:lstStyle/>
              <a:p>
                <a:pPr algn="ctr">
                  <a:defRPr/>
                </a:pPr>
                <a:endParaRPr lang="fr-FR" kern="0">
                  <a:solidFill>
                    <a:prstClr val="white"/>
                  </a:solidFill>
                </a:endParaRPr>
              </a:p>
            </p:txBody>
          </p:sp>
        </p:grpSp>
      </p:grpSp>
      <p:sp>
        <p:nvSpPr>
          <p:cNvPr id="106" name="Rectangle 105"/>
          <p:cNvSpPr/>
          <p:nvPr/>
        </p:nvSpPr>
        <p:spPr>
          <a:xfrm>
            <a:off x="6558549" y="6542841"/>
            <a:ext cx="2581943" cy="307777"/>
          </a:xfrm>
          <a:prstGeom prst="rect">
            <a:avLst/>
          </a:prstGeom>
        </p:spPr>
        <p:txBody>
          <a:bodyPr wrap="square">
            <a:spAutoFit/>
          </a:bodyPr>
          <a:lstStyle/>
          <a:p>
            <a:pPr algn="r"/>
            <a:r>
              <a:rPr lang="fr-FR" sz="1400" dirty="0" err="1">
                <a:solidFill>
                  <a:prstClr val="black"/>
                </a:solidFill>
              </a:rPr>
              <a:t>PhL</a:t>
            </a:r>
            <a:r>
              <a:rPr lang="fr-FR" sz="1400" dirty="0">
                <a:solidFill>
                  <a:prstClr val="black"/>
                </a:solidFill>
              </a:rPr>
              <a:t> – </a:t>
            </a:r>
            <a:r>
              <a:rPr lang="fr-FR" sz="1400" dirty="0" err="1">
                <a:solidFill>
                  <a:prstClr val="black"/>
                </a:solidFill>
              </a:rPr>
              <a:t>Nestier</a:t>
            </a:r>
            <a:r>
              <a:rPr lang="fr-FR" sz="1400" dirty="0">
                <a:solidFill>
                  <a:prstClr val="black"/>
                </a:solidFill>
              </a:rPr>
              <a:t> 5 – 29/05/2021</a:t>
            </a:r>
          </a:p>
        </p:txBody>
      </p:sp>
    </p:spTree>
    <p:extLst>
      <p:ext uri="{BB962C8B-B14F-4D97-AF65-F5344CB8AC3E}">
        <p14:creationId xmlns:p14="http://schemas.microsoft.com/office/powerpoint/2010/main" val="1724076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2818"/>
            <a:ext cx="9144000" cy="492443"/>
          </a:xfrm>
          <a:prstGeom prst="rect">
            <a:avLst/>
          </a:prstGeom>
          <a:solidFill>
            <a:schemeClr val="accent3">
              <a:lumMod val="20000"/>
              <a:lumOff val="80000"/>
            </a:schemeClr>
          </a:solidFill>
          <a:ln>
            <a:solidFill>
              <a:schemeClr val="bg1">
                <a:lumMod val="85000"/>
              </a:schemeClr>
            </a:solidFill>
          </a:ln>
        </p:spPr>
        <p:txBody>
          <a:bodyPr wrap="square" rtlCol="0">
            <a:spAutoFit/>
          </a:bodyPr>
          <a:lstStyle/>
          <a:p>
            <a:r>
              <a:rPr lang="fr-FR" sz="2600" b="1" dirty="0">
                <a:solidFill>
                  <a:prstClr val="black"/>
                </a:solidFill>
              </a:rPr>
              <a:t>Evolution type du stock de carbone d’un peuplement forestier</a:t>
            </a:r>
          </a:p>
        </p:txBody>
      </p:sp>
      <p:sp>
        <p:nvSpPr>
          <p:cNvPr id="3" name="Rectangle 2"/>
          <p:cNvSpPr/>
          <p:nvPr/>
        </p:nvSpPr>
        <p:spPr>
          <a:xfrm>
            <a:off x="0" y="0"/>
            <a:ext cx="9144000" cy="685800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p:sp>
        <p:nvSpPr>
          <p:cNvPr id="4" name="ZoneTexte 3"/>
          <p:cNvSpPr txBox="1"/>
          <p:nvPr/>
        </p:nvSpPr>
        <p:spPr>
          <a:xfrm>
            <a:off x="475611" y="6063648"/>
            <a:ext cx="8172400" cy="338554"/>
          </a:xfrm>
          <a:prstGeom prst="rect">
            <a:avLst/>
          </a:prstGeom>
          <a:noFill/>
        </p:spPr>
        <p:txBody>
          <a:bodyPr wrap="square" rtlCol="0">
            <a:spAutoFit/>
          </a:bodyPr>
          <a:lstStyle/>
          <a:p>
            <a:r>
              <a:rPr lang="fr-FR" sz="1600" dirty="0">
                <a:solidFill>
                  <a:prstClr val="black"/>
                </a:solidFill>
              </a:rPr>
              <a:t>[ Pour rester simple, on fait abstraction des variations du stock de C dans le sol ]</a:t>
            </a:r>
            <a:endParaRPr lang="fr-FR" dirty="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2" y="764702"/>
            <a:ext cx="6922608" cy="4133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ZoneTexte 6"/>
          <p:cNvSpPr txBox="1"/>
          <p:nvPr/>
        </p:nvSpPr>
        <p:spPr>
          <a:xfrm>
            <a:off x="1262766" y="4990084"/>
            <a:ext cx="6618468" cy="861774"/>
          </a:xfrm>
          <a:prstGeom prst="rect">
            <a:avLst/>
          </a:prstGeom>
          <a:noFill/>
        </p:spPr>
        <p:txBody>
          <a:bodyPr wrap="square" rtlCol="0">
            <a:spAutoFit/>
          </a:bodyPr>
          <a:lstStyle/>
          <a:p>
            <a:r>
              <a:rPr lang="fr-FR" dirty="0">
                <a:solidFill>
                  <a:prstClr val="black"/>
                </a:solidFill>
                <a:ea typeface="Cambria Math"/>
              </a:rPr>
              <a:t>      :  constante de temps principale de l’évolution du peuplement</a:t>
            </a:r>
          </a:p>
          <a:p>
            <a:r>
              <a:rPr lang="fr-FR" dirty="0">
                <a:solidFill>
                  <a:prstClr val="black"/>
                </a:solidFill>
                <a:ea typeface="Cambria Math"/>
              </a:rPr>
              <a:t>         </a:t>
            </a:r>
            <a:r>
              <a:rPr lang="fr-FR" sz="1400" dirty="0">
                <a:solidFill>
                  <a:prstClr val="black"/>
                </a:solidFill>
                <a:ea typeface="Cambria Math"/>
              </a:rPr>
              <a:t>(≈ temps moyen de résidence du carbone dans la biomasse ligneuse, de l’ordre de    </a:t>
            </a:r>
          </a:p>
          <a:p>
            <a:r>
              <a:rPr lang="fr-FR" sz="1400" dirty="0">
                <a:solidFill>
                  <a:prstClr val="black"/>
                </a:solidFill>
                <a:ea typeface="Cambria Math"/>
              </a:rPr>
              <a:t>             quelques dizaines d’années à plusieurs siècles selon les essences)</a:t>
            </a:r>
          </a:p>
        </p:txBody>
      </p:sp>
      <p:sp>
        <p:nvSpPr>
          <p:cNvPr id="9" name="Rectangle 8"/>
          <p:cNvSpPr/>
          <p:nvPr/>
        </p:nvSpPr>
        <p:spPr>
          <a:xfrm>
            <a:off x="5508104" y="6542841"/>
            <a:ext cx="3632388" cy="307777"/>
          </a:xfrm>
          <a:prstGeom prst="rect">
            <a:avLst/>
          </a:prstGeom>
        </p:spPr>
        <p:txBody>
          <a:bodyPr wrap="square">
            <a:spAutoFit/>
          </a:bodyPr>
          <a:lstStyle/>
          <a:p>
            <a:pPr algn="r"/>
            <a:r>
              <a:rPr lang="fr-FR" sz="1400" dirty="0" err="1">
                <a:solidFill>
                  <a:prstClr val="black"/>
                </a:solidFill>
              </a:rPr>
              <a:t>PhL</a:t>
            </a:r>
            <a:r>
              <a:rPr lang="fr-FR" sz="1400" dirty="0">
                <a:solidFill>
                  <a:prstClr val="black"/>
                </a:solidFill>
              </a:rPr>
              <a:t> – </a:t>
            </a:r>
            <a:r>
              <a:rPr lang="fr-FR" sz="1400" dirty="0" err="1">
                <a:solidFill>
                  <a:prstClr val="black"/>
                </a:solidFill>
              </a:rPr>
              <a:t>Nestier</a:t>
            </a:r>
            <a:r>
              <a:rPr lang="fr-FR" sz="1400" dirty="0">
                <a:solidFill>
                  <a:prstClr val="black"/>
                </a:solidFill>
              </a:rPr>
              <a:t> 6 – 29/05/2021</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5085184"/>
            <a:ext cx="24447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2750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848"/>
            <a:ext cx="8673752" cy="523220"/>
          </a:xfrm>
          <a:prstGeom prst="rect">
            <a:avLst/>
          </a:prstGeom>
          <a:solidFill>
            <a:schemeClr val="accent3">
              <a:lumMod val="20000"/>
              <a:lumOff val="80000"/>
            </a:schemeClr>
          </a:solidFill>
        </p:spPr>
        <p:txBody>
          <a:bodyPr wrap="square">
            <a:spAutoFit/>
          </a:bodyPr>
          <a:lstStyle/>
          <a:p>
            <a:r>
              <a:rPr lang="fr-FR" sz="2800" b="1" dirty="0"/>
              <a:t>Scénario d’une coupe rase définitive (déforestation)</a:t>
            </a:r>
          </a:p>
        </p:txBody>
      </p:sp>
      <p:sp>
        <p:nvSpPr>
          <p:cNvPr id="3" name="ZoneTexte 2"/>
          <p:cNvSpPr txBox="1"/>
          <p:nvPr/>
        </p:nvSpPr>
        <p:spPr>
          <a:xfrm>
            <a:off x="0" y="5445224"/>
            <a:ext cx="8928992" cy="923330"/>
          </a:xfrm>
          <a:prstGeom prst="rect">
            <a:avLst/>
          </a:prstGeom>
          <a:noFill/>
        </p:spPr>
        <p:txBody>
          <a:bodyPr wrap="square" rtlCol="0">
            <a:spAutoFit/>
          </a:bodyPr>
          <a:lstStyle/>
          <a:p>
            <a:pPr algn="ctr"/>
            <a:r>
              <a:rPr lang="fr-FR" dirty="0"/>
              <a:t>L’empreinte intrinsèque de la coupe correspond initialement au contenu carbone de la récolte, croît au fil du temps par décomposition de la </a:t>
            </a:r>
            <a:r>
              <a:rPr lang="fr-FR" dirty="0" err="1"/>
              <a:t>nécromasse</a:t>
            </a:r>
            <a:r>
              <a:rPr lang="fr-FR" dirty="0"/>
              <a:t> et par « manque à capter » et tend vers la valeur  du stock final qu’aurait atteint la forêt si elle n’avait pas été coupée</a:t>
            </a:r>
          </a:p>
        </p:txBody>
      </p:sp>
      <p:sp>
        <p:nvSpPr>
          <p:cNvPr id="4" name="Rectangle 3"/>
          <p:cNvSpPr/>
          <p:nvPr/>
        </p:nvSpPr>
        <p:spPr>
          <a:xfrm>
            <a:off x="0" y="0"/>
            <a:ext cx="9144000" cy="685800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5508104" y="6542841"/>
            <a:ext cx="3632388" cy="307777"/>
          </a:xfrm>
          <a:prstGeom prst="rect">
            <a:avLst/>
          </a:prstGeom>
        </p:spPr>
        <p:txBody>
          <a:bodyPr wrap="square">
            <a:spAutoFit/>
          </a:bodyPr>
          <a:lstStyle/>
          <a:p>
            <a:pPr algn="r"/>
            <a:r>
              <a:rPr lang="fr-FR" sz="1400" dirty="0" err="1">
                <a:solidFill>
                  <a:prstClr val="black"/>
                </a:solidFill>
              </a:rPr>
              <a:t>PhL</a:t>
            </a:r>
            <a:r>
              <a:rPr lang="fr-FR" sz="1400" dirty="0">
                <a:solidFill>
                  <a:prstClr val="black"/>
                </a:solidFill>
              </a:rPr>
              <a:t> – </a:t>
            </a:r>
            <a:r>
              <a:rPr lang="fr-FR" sz="1400" dirty="0" err="1">
                <a:solidFill>
                  <a:prstClr val="black"/>
                </a:solidFill>
              </a:rPr>
              <a:t>Nestier</a:t>
            </a:r>
            <a:r>
              <a:rPr lang="fr-FR" sz="1400" dirty="0">
                <a:solidFill>
                  <a:prstClr val="black"/>
                </a:solidFill>
              </a:rPr>
              <a:t> 7 – 29/05/2021</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6123" y="967037"/>
            <a:ext cx="6931754" cy="4133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6663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908720"/>
            <a:ext cx="6867740" cy="4133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0" y="-7848"/>
            <a:ext cx="7452320" cy="523220"/>
          </a:xfrm>
          <a:prstGeom prst="rect">
            <a:avLst/>
          </a:prstGeom>
          <a:solidFill>
            <a:schemeClr val="accent3">
              <a:lumMod val="20000"/>
              <a:lumOff val="80000"/>
            </a:schemeClr>
          </a:solidFill>
        </p:spPr>
        <p:txBody>
          <a:bodyPr wrap="square">
            <a:spAutoFit/>
          </a:bodyPr>
          <a:lstStyle/>
          <a:p>
            <a:r>
              <a:rPr lang="fr-FR" sz="2800" b="1" dirty="0"/>
              <a:t>Scénario d’une coupe rase suivie de régénération</a:t>
            </a:r>
          </a:p>
        </p:txBody>
      </p:sp>
      <p:sp>
        <p:nvSpPr>
          <p:cNvPr id="4" name="ZoneTexte 3"/>
          <p:cNvSpPr txBox="1"/>
          <p:nvPr/>
        </p:nvSpPr>
        <p:spPr>
          <a:xfrm>
            <a:off x="2704" y="5229200"/>
            <a:ext cx="9141296" cy="923330"/>
          </a:xfrm>
          <a:prstGeom prst="rect">
            <a:avLst/>
          </a:prstGeom>
          <a:noFill/>
        </p:spPr>
        <p:txBody>
          <a:bodyPr wrap="square" rtlCol="0">
            <a:spAutoFit/>
          </a:bodyPr>
          <a:lstStyle/>
          <a:p>
            <a:pPr algn="ctr"/>
            <a:r>
              <a:rPr lang="fr-FR" dirty="0"/>
              <a:t>La régénération réduit l’empreinte carbone par rapport au cas d’une coupe définitive </a:t>
            </a:r>
          </a:p>
          <a:p>
            <a:pPr algn="ctr"/>
            <a:r>
              <a:rPr lang="fr-FR" dirty="0"/>
              <a:t>Dans la mesure où le peuplement régénéré finit par atteindre le même état d’équilibre final qu’en l’absence de coupe, l’empreinte tend vers « zéro »</a:t>
            </a:r>
          </a:p>
        </p:txBody>
      </p:sp>
      <p:sp>
        <p:nvSpPr>
          <p:cNvPr id="5" name="Rectangle 4"/>
          <p:cNvSpPr/>
          <p:nvPr/>
        </p:nvSpPr>
        <p:spPr>
          <a:xfrm>
            <a:off x="5508104" y="6542841"/>
            <a:ext cx="3632388" cy="307777"/>
          </a:xfrm>
          <a:prstGeom prst="rect">
            <a:avLst/>
          </a:prstGeom>
        </p:spPr>
        <p:txBody>
          <a:bodyPr wrap="square">
            <a:spAutoFit/>
          </a:bodyPr>
          <a:lstStyle/>
          <a:p>
            <a:pPr algn="r"/>
            <a:r>
              <a:rPr lang="fr-FR" sz="1400" dirty="0" err="1">
                <a:solidFill>
                  <a:prstClr val="black"/>
                </a:solidFill>
              </a:rPr>
              <a:t>PhL</a:t>
            </a:r>
            <a:r>
              <a:rPr lang="fr-FR" sz="1400" dirty="0">
                <a:solidFill>
                  <a:prstClr val="black"/>
                </a:solidFill>
              </a:rPr>
              <a:t> – </a:t>
            </a:r>
            <a:r>
              <a:rPr lang="fr-FR" sz="1400" dirty="0" err="1">
                <a:solidFill>
                  <a:prstClr val="black"/>
                </a:solidFill>
              </a:rPr>
              <a:t>Nestier</a:t>
            </a:r>
            <a:r>
              <a:rPr lang="fr-FR" sz="1400" dirty="0">
                <a:solidFill>
                  <a:prstClr val="black"/>
                </a:solidFill>
              </a:rPr>
              <a:t> 8 – 29/05/2021</a:t>
            </a:r>
          </a:p>
        </p:txBody>
      </p:sp>
      <p:sp>
        <p:nvSpPr>
          <p:cNvPr id="6" name="Rectangle 5"/>
          <p:cNvSpPr/>
          <p:nvPr/>
        </p:nvSpPr>
        <p:spPr>
          <a:xfrm>
            <a:off x="0" y="0"/>
            <a:ext cx="9144000" cy="685800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496657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7848"/>
            <a:ext cx="4554058" cy="523220"/>
          </a:xfrm>
          <a:prstGeom prst="rect">
            <a:avLst/>
          </a:prstGeom>
          <a:solidFill>
            <a:schemeClr val="accent3">
              <a:lumMod val="20000"/>
              <a:lumOff val="80000"/>
            </a:schemeClr>
          </a:solidFill>
        </p:spPr>
        <p:txBody>
          <a:bodyPr wrap="square">
            <a:spAutoFit/>
          </a:bodyPr>
          <a:lstStyle/>
          <a:p>
            <a:r>
              <a:rPr lang="fr-FR" sz="2800" b="1" dirty="0"/>
              <a:t>Facteurs d’émissions effectifs</a:t>
            </a: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908720"/>
            <a:ext cx="6904319" cy="4133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oneTexte 3"/>
          <p:cNvSpPr txBox="1"/>
          <p:nvPr/>
        </p:nvSpPr>
        <p:spPr>
          <a:xfrm>
            <a:off x="0" y="5301208"/>
            <a:ext cx="9144000" cy="923330"/>
          </a:xfrm>
          <a:prstGeom prst="rect">
            <a:avLst/>
          </a:prstGeom>
          <a:noFill/>
        </p:spPr>
        <p:txBody>
          <a:bodyPr wrap="square" rtlCol="0">
            <a:spAutoFit/>
          </a:bodyPr>
          <a:lstStyle/>
          <a:p>
            <a:pPr algn="ctr"/>
            <a:r>
              <a:rPr lang="fr-FR" dirty="0"/>
              <a:t>Devant la menace climatique,  </a:t>
            </a:r>
          </a:p>
          <a:p>
            <a:pPr algn="ctr"/>
            <a:r>
              <a:rPr lang="fr-FR" dirty="0"/>
              <a:t>mieux vaut brûler du charbon que du bois, du pétrole que du charbon, du gaz que du pétrole,</a:t>
            </a:r>
          </a:p>
          <a:p>
            <a:pPr algn="ctr"/>
            <a:r>
              <a:rPr lang="fr-FR" dirty="0"/>
              <a:t> la solution la meilleure étant bien sûr de recourir aux sources d’énergie non carbonées.</a:t>
            </a:r>
          </a:p>
        </p:txBody>
      </p:sp>
      <p:sp>
        <p:nvSpPr>
          <p:cNvPr id="6" name="Rectangle 5"/>
          <p:cNvSpPr/>
          <p:nvPr/>
        </p:nvSpPr>
        <p:spPr>
          <a:xfrm>
            <a:off x="5508104" y="6542841"/>
            <a:ext cx="3632388" cy="307777"/>
          </a:xfrm>
          <a:prstGeom prst="rect">
            <a:avLst/>
          </a:prstGeom>
        </p:spPr>
        <p:txBody>
          <a:bodyPr wrap="square">
            <a:spAutoFit/>
          </a:bodyPr>
          <a:lstStyle/>
          <a:p>
            <a:pPr algn="r"/>
            <a:r>
              <a:rPr lang="fr-FR" sz="1400" dirty="0" err="1">
                <a:solidFill>
                  <a:prstClr val="black"/>
                </a:solidFill>
              </a:rPr>
              <a:t>PhL</a:t>
            </a:r>
            <a:r>
              <a:rPr lang="fr-FR" sz="1400" dirty="0">
                <a:solidFill>
                  <a:prstClr val="black"/>
                </a:solidFill>
              </a:rPr>
              <a:t> – </a:t>
            </a:r>
            <a:r>
              <a:rPr lang="fr-FR" sz="1400" dirty="0" err="1">
                <a:solidFill>
                  <a:prstClr val="black"/>
                </a:solidFill>
              </a:rPr>
              <a:t>Nestier</a:t>
            </a:r>
            <a:r>
              <a:rPr lang="fr-FR" sz="1400" dirty="0">
                <a:solidFill>
                  <a:prstClr val="black"/>
                </a:solidFill>
              </a:rPr>
              <a:t> 9  – 29/05/2021</a:t>
            </a:r>
          </a:p>
        </p:txBody>
      </p:sp>
      <p:sp>
        <p:nvSpPr>
          <p:cNvPr id="7" name="Rectangle 6"/>
          <p:cNvSpPr/>
          <p:nvPr/>
        </p:nvSpPr>
        <p:spPr>
          <a:xfrm>
            <a:off x="0" y="0"/>
            <a:ext cx="9144000" cy="685800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65991259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4757</TotalTime>
  <Words>642</Words>
  <Application>Microsoft Office PowerPoint</Application>
  <PresentationFormat>Affichage à l'écran (4:3)</PresentationFormat>
  <Paragraphs>71</Paragraphs>
  <Slides>10</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10</vt:i4>
      </vt:variant>
    </vt:vector>
  </HeadingPairs>
  <TitlesOfParts>
    <vt:vector size="14" baseType="lpstr">
      <vt:lpstr>Arial</vt:lpstr>
      <vt:lpstr>Calibri</vt:lpstr>
      <vt:lpstr>Cambria Math</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Philippe Leturcq</dc:creator>
  <cp:lastModifiedBy>Philippe Leturcq</cp:lastModifiedBy>
  <cp:revision>179</cp:revision>
  <dcterms:created xsi:type="dcterms:W3CDTF">2020-09-03T15:09:51Z</dcterms:created>
  <dcterms:modified xsi:type="dcterms:W3CDTF">2021-05-26T08:38:45Z</dcterms:modified>
</cp:coreProperties>
</file>